
<file path=[Content_Types].xml><?xml version="1.0" encoding="utf-8"?>
<Types xmlns="http://schemas.openxmlformats.org/package/2006/content-types">
  <Default ContentType="image/jpeg" Extension="jpg"/>
  <Default ContentType="application/vnd.openxmlformats-officedocument.vmlDrawing" Extension="vml"/>
  <Default ContentType="application/x-fontdata" Extension="fntdata"/>
  <Default ContentType="image/gif" Extension="gif"/>
  <Default ContentType="application/vnd.openxmlformats-officedocument.oleObject" Extension="bin"/>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oleObject" PartName="/ppt/embeddings/oleObject9.bin"/>
  <Override ContentType="application/vnd.openxmlformats-officedocument.oleObject" PartName="/ppt/embeddings/oleObject3.bin"/>
  <Override ContentType="application/vnd.openxmlformats-officedocument.oleObject" PartName="/ppt/embeddings/oleObject6.bin"/>
  <Override ContentType="application/vnd.openxmlformats-officedocument.oleObject" PartName="/ppt/embeddings/oleObject5.bin"/>
  <Override ContentType="application/vnd.openxmlformats-officedocument.oleObject" PartName="/ppt/embeddings/oleObject4.bin"/>
  <Override ContentType="application/vnd.openxmlformats-officedocument.oleObject" PartName="/ppt/embeddings/oleObject7.bin"/>
  <Override ContentType="application/vnd.openxmlformats-officedocument.oleObject" PartName="/ppt/embeddings/oleObject2.bin"/>
  <Override ContentType="application/vnd.openxmlformats-officedocument.oleObject" PartName="/ppt/embeddings/oleObject1.bin"/>
  <Override ContentType="application/vnd.openxmlformats-officedocument.oleObject" PartName="/ppt/embeddings/oleObject8.bin"/>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theme+xml" PartName="/ppt/theme/theme8.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52" r:id="rId5"/>
    <p:sldMasterId id="2147483657" r:id="rId6"/>
    <p:sldMasterId id="2147483694" r:id="rId7"/>
    <p:sldMasterId id="2147483731" r:id="rId8"/>
    <p:sldMasterId id="2147483737" r:id="rId9"/>
    <p:sldMasterId id="2147483741" r:id="rId10"/>
  </p:sldMasterIdLst>
  <p:notesMasterIdLst>
    <p:notesMasterId r:id="rId11"/>
  </p:notesMasterIdLst>
  <p:sldIdLst>
    <p:sldId id="256" r:id="rId12"/>
    <p:sldId id="257"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276" r:id="rId32"/>
    <p:sldId id="277" r:id="rId33"/>
    <p:sldId id="278" r:id="rId34"/>
    <p:sldId id="279" r:id="rId35"/>
    <p:sldId id="280" r:id="rId36"/>
    <p:sldId id="281" r:id="rId37"/>
    <p:sldId id="282" r:id="rId38"/>
    <p:sldId id="283" r:id="rId39"/>
    <p:sldId id="284" r:id="rId40"/>
    <p:sldId id="285" r:id="rId41"/>
    <p:sldId id="286" r:id="rId42"/>
    <p:sldId id="287" r:id="rId43"/>
    <p:sldId id="288" r:id="rId44"/>
    <p:sldId id="289" r:id="rId45"/>
    <p:sldId id="290" r:id="rId46"/>
    <p:sldId id="291" r:id="rId47"/>
    <p:sldId id="292" r:id="rId48"/>
    <p:sldId id="293" r:id="rId49"/>
    <p:sldId id="294" r:id="rId50"/>
    <p:sldId id="295" r:id="rId51"/>
    <p:sldId id="296" r:id="rId52"/>
    <p:sldId id="297" r:id="rId53"/>
    <p:sldId id="298" r:id="rId54"/>
    <p:sldId id="299" r:id="rId55"/>
    <p:sldId id="300" r:id="rId56"/>
    <p:sldId id="301" r:id="rId57"/>
    <p:sldId id="302" r:id="rId58"/>
    <p:sldId id="303" r:id="rId59"/>
    <p:sldId id="304" r:id="rId60"/>
    <p:sldId id="305" r:id="rId61"/>
  </p:sldIdLst>
  <p:sldSz cy="6858000" cx="12192000"/>
  <p:notesSz cx="6858000" cy="9144000"/>
  <p:embeddedFontLst>
    <p:embeddedFont>
      <p:font typeface="Inter"/>
      <p:regular r:id="rId62"/>
      <p:bold r:id="rId63"/>
    </p:embeddedFont>
    <p:embeddedFont>
      <p:font typeface="Quattrocento Sans"/>
      <p:regular r:id="rId64"/>
      <p:bold r:id="rId65"/>
      <p:italic r:id="rId66"/>
      <p:boldItalic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68" roundtripDataSignature="AMtx7mggBIGFbudv6B/pu+GrzQnWEmoLb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ABDA9A1-E5F0-4424-8D89-99521DFCFEF5}">
  <a:tblStyle styleId="{1ABDA9A1-E5F0-4424-8D89-99521DFCFEF5}"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BE6E6"/>
          </a:solidFill>
        </a:fill>
      </a:tcStyle>
    </a:wholeTbl>
    <a:band1H>
      <a:tcTxStyle/>
      <a:tcStyle>
        <a:fill>
          <a:solidFill>
            <a:srgbClr val="F6CACA"/>
          </a:solidFill>
        </a:fill>
      </a:tcStyle>
    </a:band1H>
    <a:band2H>
      <a:tcTxStyle/>
    </a:band2H>
    <a:band1V>
      <a:tcTxStyle/>
      <a:tcStyle>
        <a:fill>
          <a:solidFill>
            <a:srgbClr val="F6CACA"/>
          </a:solidFill>
        </a:fill>
      </a:tcStyle>
    </a:band1V>
    <a:band2V>
      <a:tcTxStyle/>
    </a:band2V>
    <a:lastCol>
      <a:tcTxStyle b="on" i="off">
        <a:font>
          <a:latin typeface="Arial"/>
          <a:ea typeface="Arial"/>
          <a:cs typeface="Arial"/>
        </a:font>
        <a:schemeClr val="lt1"/>
      </a:tcTxStyle>
      <a:tcStyle>
        <a:fill>
          <a:solidFill>
            <a:schemeClr val="accent3"/>
          </a:solidFill>
        </a:fill>
      </a:tcStyle>
    </a:lastCol>
    <a:firstCol>
      <a:tcTxStyle b="on" i="off">
        <a:font>
          <a:latin typeface="Arial"/>
          <a:ea typeface="Arial"/>
          <a:cs typeface="Arial"/>
        </a:font>
        <a:schemeClr val="lt1"/>
      </a:tcTxStyle>
      <a:tcStyle>
        <a:fill>
          <a:solidFill>
            <a:schemeClr val="accent3"/>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3"/>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3"/>
          </a:solidFill>
        </a:fill>
      </a:tcStyle>
    </a:firstRow>
    <a:neCell>
      <a:tcTxStyle/>
    </a:neCell>
    <a:nwCell>
      <a:tcTxStyle/>
    </a:nwCell>
  </a:tblStyle>
  <a:tblStyle styleId="{F7644F28-E8B2-40A9-8838-43B216066477}" styleName="Table_1">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CEDE6"/>
          </a:solidFill>
        </a:fill>
      </a:tcStyle>
    </a:wholeTbl>
    <a:band1H>
      <a:tcTxStyle/>
      <a:tcStyle>
        <a:fill>
          <a:solidFill>
            <a:srgbClr val="F8DACA"/>
          </a:solidFill>
        </a:fill>
      </a:tcStyle>
    </a:band1H>
    <a:band2H>
      <a:tcTxStyle/>
    </a:band2H>
    <a:band1V>
      <a:tcTxStyle/>
      <a:tcStyle>
        <a:fill>
          <a:solidFill>
            <a:srgbClr val="F8DACA"/>
          </a:solidFill>
        </a:fill>
      </a:tcStyle>
    </a:band1V>
    <a:band2V>
      <a:tcTxStyle/>
    </a:band2V>
    <a:lastCol>
      <a:tcTxStyle b="on" i="off">
        <a:font>
          <a:latin typeface="Arial"/>
          <a:ea typeface="Arial"/>
          <a:cs typeface="Arial"/>
        </a:font>
        <a:schemeClr val="lt1"/>
      </a:tcTxStyle>
      <a:tcStyle>
        <a:fill>
          <a:solidFill>
            <a:schemeClr val="accent1"/>
          </a:solidFill>
        </a:fill>
      </a:tcStyle>
    </a:lastCol>
    <a:firstCol>
      <a:tcTxStyle b="on" i="off">
        <a:font>
          <a:latin typeface="Arial"/>
          <a:ea typeface="Arial"/>
          <a:cs typeface="Arial"/>
        </a:font>
        <a:schemeClr val="lt1"/>
      </a:tcTxStyle>
      <a:tcStyle>
        <a:fill>
          <a:solidFill>
            <a:schemeClr val="accent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 styleId="{CC689982-DA90-4512-AB8A-9B40B70953C3}" styleName="Table_2">
    <a:wholeTbl>
      <a:tcTxStyle b="off" i="off">
        <a:font>
          <a:latin typeface="Calibri"/>
          <a:ea typeface="Calibri"/>
          <a:cs typeface="Calibri"/>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29.xml"/><Relationship Id="rId42" Type="http://schemas.openxmlformats.org/officeDocument/2006/relationships/slide" Target="slides/slide31.xml"/><Relationship Id="rId41" Type="http://schemas.openxmlformats.org/officeDocument/2006/relationships/slide" Target="slides/slide30.xml"/><Relationship Id="rId44" Type="http://schemas.openxmlformats.org/officeDocument/2006/relationships/slide" Target="slides/slide33.xml"/><Relationship Id="rId43" Type="http://schemas.openxmlformats.org/officeDocument/2006/relationships/slide" Target="slides/slide32.xml"/><Relationship Id="rId46" Type="http://schemas.openxmlformats.org/officeDocument/2006/relationships/slide" Target="slides/slide35.xml"/><Relationship Id="rId45" Type="http://schemas.openxmlformats.org/officeDocument/2006/relationships/slide" Target="slides/slide34.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48" Type="http://schemas.openxmlformats.org/officeDocument/2006/relationships/slide" Target="slides/slide37.xml"/><Relationship Id="rId47" Type="http://schemas.openxmlformats.org/officeDocument/2006/relationships/slide" Target="slides/slide36.xml"/><Relationship Id="rId49" Type="http://schemas.openxmlformats.org/officeDocument/2006/relationships/slide" Target="slides/slide38.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0.xml"/><Relationship Id="rId30" Type="http://schemas.openxmlformats.org/officeDocument/2006/relationships/slide" Target="slides/slide19.xml"/><Relationship Id="rId33" Type="http://schemas.openxmlformats.org/officeDocument/2006/relationships/slide" Target="slides/slide22.xml"/><Relationship Id="rId32" Type="http://schemas.openxmlformats.org/officeDocument/2006/relationships/slide" Target="slides/slide21.xml"/><Relationship Id="rId35" Type="http://schemas.openxmlformats.org/officeDocument/2006/relationships/slide" Target="slides/slide24.xml"/><Relationship Id="rId34" Type="http://schemas.openxmlformats.org/officeDocument/2006/relationships/slide" Target="slides/slide23.xml"/><Relationship Id="rId37" Type="http://schemas.openxmlformats.org/officeDocument/2006/relationships/slide" Target="slides/slide26.xml"/><Relationship Id="rId36" Type="http://schemas.openxmlformats.org/officeDocument/2006/relationships/slide" Target="slides/slide25.xml"/><Relationship Id="rId39" Type="http://schemas.openxmlformats.org/officeDocument/2006/relationships/slide" Target="slides/slide28.xml"/><Relationship Id="rId38" Type="http://schemas.openxmlformats.org/officeDocument/2006/relationships/slide" Target="slides/slide27.xml"/><Relationship Id="rId62" Type="http://schemas.openxmlformats.org/officeDocument/2006/relationships/font" Target="fonts/Inter-regular.fntdata"/><Relationship Id="rId61" Type="http://schemas.openxmlformats.org/officeDocument/2006/relationships/slide" Target="slides/slide50.xml"/><Relationship Id="rId20" Type="http://schemas.openxmlformats.org/officeDocument/2006/relationships/slide" Target="slides/slide9.xml"/><Relationship Id="rId64" Type="http://schemas.openxmlformats.org/officeDocument/2006/relationships/font" Target="fonts/QuattrocentoSans-regular.fntdata"/><Relationship Id="rId63" Type="http://schemas.openxmlformats.org/officeDocument/2006/relationships/font" Target="fonts/Inter-bold.fntdata"/><Relationship Id="rId22" Type="http://schemas.openxmlformats.org/officeDocument/2006/relationships/slide" Target="slides/slide11.xml"/><Relationship Id="rId66" Type="http://schemas.openxmlformats.org/officeDocument/2006/relationships/font" Target="fonts/QuattrocentoSans-italic.fntdata"/><Relationship Id="rId21" Type="http://schemas.openxmlformats.org/officeDocument/2006/relationships/slide" Target="slides/slide10.xml"/><Relationship Id="rId65" Type="http://schemas.openxmlformats.org/officeDocument/2006/relationships/font" Target="fonts/QuattrocentoSans-bold.fntdata"/><Relationship Id="rId24" Type="http://schemas.openxmlformats.org/officeDocument/2006/relationships/slide" Target="slides/slide13.xml"/><Relationship Id="rId68" Type="http://customschemas.google.com/relationships/presentationmetadata" Target="metadata"/><Relationship Id="rId23" Type="http://schemas.openxmlformats.org/officeDocument/2006/relationships/slide" Target="slides/slide12.xml"/><Relationship Id="rId67" Type="http://schemas.openxmlformats.org/officeDocument/2006/relationships/font" Target="fonts/QuattrocentoSans-boldItalic.fntdata"/><Relationship Id="rId60" Type="http://schemas.openxmlformats.org/officeDocument/2006/relationships/slide" Target="slides/slide49.xml"/><Relationship Id="rId26" Type="http://schemas.openxmlformats.org/officeDocument/2006/relationships/slide" Target="slides/slide15.xml"/><Relationship Id="rId25" Type="http://schemas.openxmlformats.org/officeDocument/2006/relationships/slide" Target="slides/slide14.xml"/><Relationship Id="rId28" Type="http://schemas.openxmlformats.org/officeDocument/2006/relationships/slide" Target="slides/slide17.xml"/><Relationship Id="rId27" Type="http://schemas.openxmlformats.org/officeDocument/2006/relationships/slide" Target="slides/slide16.xml"/><Relationship Id="rId29" Type="http://schemas.openxmlformats.org/officeDocument/2006/relationships/slide" Target="slides/slide18.xml"/><Relationship Id="rId51" Type="http://schemas.openxmlformats.org/officeDocument/2006/relationships/slide" Target="slides/slide40.xml"/><Relationship Id="rId50" Type="http://schemas.openxmlformats.org/officeDocument/2006/relationships/slide" Target="slides/slide39.xml"/><Relationship Id="rId53" Type="http://schemas.openxmlformats.org/officeDocument/2006/relationships/slide" Target="slides/slide42.xml"/><Relationship Id="rId52" Type="http://schemas.openxmlformats.org/officeDocument/2006/relationships/slide" Target="slides/slide41.xml"/><Relationship Id="rId11" Type="http://schemas.openxmlformats.org/officeDocument/2006/relationships/notesMaster" Target="notesMasters/notesMaster1.xml"/><Relationship Id="rId55" Type="http://schemas.openxmlformats.org/officeDocument/2006/relationships/slide" Target="slides/slide44.xml"/><Relationship Id="rId10" Type="http://schemas.openxmlformats.org/officeDocument/2006/relationships/slideMaster" Target="slideMasters/slideMaster7.xml"/><Relationship Id="rId54" Type="http://schemas.openxmlformats.org/officeDocument/2006/relationships/slide" Target="slides/slide43.xml"/><Relationship Id="rId13" Type="http://schemas.openxmlformats.org/officeDocument/2006/relationships/slide" Target="slides/slide2.xml"/><Relationship Id="rId57" Type="http://schemas.openxmlformats.org/officeDocument/2006/relationships/slide" Target="slides/slide46.xml"/><Relationship Id="rId12" Type="http://schemas.openxmlformats.org/officeDocument/2006/relationships/slide" Target="slides/slide1.xml"/><Relationship Id="rId56" Type="http://schemas.openxmlformats.org/officeDocument/2006/relationships/slide" Target="slides/slide45.xml"/><Relationship Id="rId15" Type="http://schemas.openxmlformats.org/officeDocument/2006/relationships/slide" Target="slides/slide4.xml"/><Relationship Id="rId59" Type="http://schemas.openxmlformats.org/officeDocument/2006/relationships/slide" Target="slides/slide48.xml"/><Relationship Id="rId14" Type="http://schemas.openxmlformats.org/officeDocument/2006/relationships/slide" Target="slides/slide3.xml"/><Relationship Id="rId58" Type="http://schemas.openxmlformats.org/officeDocument/2006/relationships/slide" Target="slides/slide47.xml"/><Relationship Id="rId17" Type="http://schemas.openxmlformats.org/officeDocument/2006/relationships/slide" Target="slides/slide6.xml"/><Relationship Id="rId16" Type="http://schemas.openxmlformats.org/officeDocument/2006/relationships/slide" Target="slides/slide5.xml"/><Relationship Id="rId19" Type="http://schemas.openxmlformats.org/officeDocument/2006/relationships/slide" Target="slides/slide8.xml"/><Relationship Id="rId1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0.png"/><Relationship Id="rId2" Type="http://schemas.openxmlformats.org/officeDocument/2006/relationships/image" Target="../media/image54.png"/><Relationship Id="rId3" Type="http://schemas.openxmlformats.org/officeDocument/2006/relationships/image" Target="../media/image55.png"/><Relationship Id="rId4" Type="http://schemas.openxmlformats.org/officeDocument/2006/relationships/image" Target="../media/image63.png"/><Relationship Id="rId9" Type="http://schemas.openxmlformats.org/officeDocument/2006/relationships/image" Target="../media/image64.png"/><Relationship Id="rId5" Type="http://schemas.openxmlformats.org/officeDocument/2006/relationships/image" Target="../media/image62.png"/><Relationship Id="rId6" Type="http://schemas.openxmlformats.org/officeDocument/2006/relationships/image" Target="../media/image60.png"/><Relationship Id="rId7" Type="http://schemas.openxmlformats.org/officeDocument/2006/relationships/image" Target="../media/image65.png"/><Relationship Id="rId8" Type="http://schemas.openxmlformats.org/officeDocument/2006/relationships/image" Target="../media/image5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8" name="Google Shape;898;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p10:notes"/>
          <p:cNvSpPr/>
          <p:nvPr>
            <p:ph idx="2" type="sldImg"/>
          </p:nvPr>
        </p:nvSpPr>
        <p:spPr>
          <a:xfrm>
            <a:off x="457200" y="719138"/>
            <a:ext cx="6400800" cy="360045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04" name="Google Shape;110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a:t>INSTRUCTOR NOTES:</a:t>
            </a:r>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US"/>
              <a:t>GUIDE NOTES:</a:t>
            </a:r>
            <a:endParaRPr b="1"/>
          </a:p>
          <a:p>
            <a:pPr indent="0" lvl="0" marL="0" rtl="0" algn="l">
              <a:spcBef>
                <a:spcPts val="0"/>
              </a:spcBef>
              <a:spcAft>
                <a:spcPts val="0"/>
              </a:spcAft>
              <a:buNone/>
            </a:pPr>
            <a:r>
              <a:rPr b="1" lang="en-US"/>
              <a:t>[Glossary Icon]</a:t>
            </a:r>
            <a:endParaRPr/>
          </a:p>
          <a:p>
            <a:pPr indent="0" lvl="0" marL="0" rtl="0" algn="l">
              <a:spcBef>
                <a:spcPts val="0"/>
              </a:spcBef>
              <a:spcAft>
                <a:spcPts val="0"/>
              </a:spcAft>
              <a:buNone/>
            </a:pPr>
            <a:r>
              <a:rPr b="1" lang="en-US"/>
              <a:t>Clusters</a:t>
            </a:r>
            <a:r>
              <a:rPr b="1" lang="en-US">
                <a:solidFill>
                  <a:srgbClr val="000000"/>
                </a:solidFill>
              </a:rPr>
              <a:t>:</a:t>
            </a:r>
            <a:r>
              <a:rPr b="1" lang="en-US"/>
              <a:t>  </a:t>
            </a:r>
            <a:r>
              <a:rPr lang="en-US"/>
              <a:t>A clonal grouping of template DNA bound to the surface of a flow cell. Each cluster </a:t>
            </a:r>
            <a:r>
              <a:rPr lang="en-US">
                <a:solidFill>
                  <a:srgbClr val="000000"/>
                </a:solidFill>
              </a:rPr>
              <a:t>is seeded by</a:t>
            </a:r>
            <a:r>
              <a:rPr lang="en-US"/>
              <a:t> a single, template DNA strand and is clonally amplified through bridge amplification until the cluster has roughly 1,000 copies. Each cluster on the flow cell produces a single sequencing read.</a:t>
            </a:r>
            <a:endParaRPr/>
          </a:p>
          <a:p>
            <a:pPr indent="0" lvl="0" marL="0" rtl="0" algn="l">
              <a:spcBef>
                <a:spcPts val="0"/>
              </a:spcBef>
              <a:spcAft>
                <a:spcPts val="0"/>
              </a:spcAft>
              <a:buNone/>
            </a:pPr>
            <a:r>
              <a:rPr lang="en-US"/>
              <a:t>For example, 1 million clusters on a flow cell would produce 1 million reads. </a:t>
            </a:r>
            <a:endParaRPr/>
          </a:p>
          <a:p>
            <a:pPr indent="0" lvl="0" marL="0" rtl="0" algn="l">
              <a:spcBef>
                <a:spcPts val="0"/>
              </a:spcBef>
              <a:spcAft>
                <a:spcPts val="0"/>
              </a:spcAft>
              <a:buNone/>
            </a:pPr>
            <a:r>
              <a:t/>
            </a:r>
            <a:endParaRPr/>
          </a:p>
        </p:txBody>
      </p:sp>
      <p:sp>
        <p:nvSpPr>
          <p:cNvPr id="1105" name="Google Shape;110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p11:notes"/>
          <p:cNvSpPr/>
          <p:nvPr>
            <p:ph idx="2" type="sldImg"/>
          </p:nvPr>
        </p:nvSpPr>
        <p:spPr>
          <a:xfrm>
            <a:off x="457200" y="719138"/>
            <a:ext cx="64008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8" name="Google Shape;1138;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Student Guide Notes: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US"/>
              <a:t>[Glossary Icon]</a:t>
            </a:r>
            <a:endParaRPr/>
          </a:p>
          <a:p>
            <a:pPr indent="0" lvl="0" marL="0" rtl="0" algn="l">
              <a:spcBef>
                <a:spcPts val="0"/>
              </a:spcBef>
              <a:spcAft>
                <a:spcPts val="0"/>
              </a:spcAft>
              <a:buNone/>
            </a:pPr>
            <a:r>
              <a:rPr b="1" lang="en-US"/>
              <a:t>Flow cell: </a:t>
            </a:r>
            <a:r>
              <a:rPr lang="en-US"/>
              <a:t>A glass slide with </a:t>
            </a:r>
            <a:r>
              <a:rPr lang="en-US">
                <a:solidFill>
                  <a:srgbClr val="000000"/>
                </a:solidFill>
              </a:rPr>
              <a:t>1,2</a:t>
            </a:r>
            <a:r>
              <a:rPr lang="en-US"/>
              <a:t>, or 8 (depending on instrument platform) physically separated lanes. Each lane is coated with a lawn of surface bound, adapter-complimentary oligos. A single sample or pool of up to 96 multiplexed samples can be run per lane depending on application parameters.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 name="Shape 1151"/>
        <p:cNvGrpSpPr/>
        <p:nvPr/>
      </p:nvGrpSpPr>
      <p:grpSpPr>
        <a:xfrm>
          <a:off x="0" y="0"/>
          <a:ext cx="0" cy="0"/>
          <a:chOff x="0" y="0"/>
          <a:chExt cx="0" cy="0"/>
        </a:xfrm>
      </p:grpSpPr>
      <p:sp>
        <p:nvSpPr>
          <p:cNvPr id="1152" name="Google Shape;1152;p12:notes"/>
          <p:cNvSpPr/>
          <p:nvPr>
            <p:ph idx="2" type="sldImg"/>
          </p:nvPr>
        </p:nvSpPr>
        <p:spPr>
          <a:xfrm>
            <a:off x="457200" y="719138"/>
            <a:ext cx="64008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3" name="Google Shape;1153;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2" name="Shape 1172"/>
        <p:cNvGrpSpPr/>
        <p:nvPr/>
      </p:nvGrpSpPr>
      <p:grpSpPr>
        <a:xfrm>
          <a:off x="0" y="0"/>
          <a:ext cx="0" cy="0"/>
          <a:chOff x="0" y="0"/>
          <a:chExt cx="0" cy="0"/>
        </a:xfrm>
      </p:grpSpPr>
      <p:sp>
        <p:nvSpPr>
          <p:cNvPr id="1173" name="Google Shape;1173;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74" name="Google Shape;1174;p13:notes"/>
          <p:cNvSpPr/>
          <p:nvPr>
            <p:ph idx="2" type="sldImg"/>
          </p:nvPr>
        </p:nvSpPr>
        <p:spPr>
          <a:xfrm>
            <a:off x="457200" y="719138"/>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175" name="Google Shape;1175;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Use for Random Flow Cell only  </a:t>
            </a:r>
            <a:r>
              <a:rPr i="1" lang="en-US"/>
              <a:t>(Hide for NovaSeq, HiSeq 3k/4k, and iSeq Customers)</a:t>
            </a:r>
            <a:endParaRPr i="1"/>
          </a:p>
          <a:p>
            <a:pPr indent="0" lvl="0" marL="0" rtl="0" algn="l">
              <a:spcBef>
                <a:spcPts val="0"/>
              </a:spcBef>
              <a:spcAft>
                <a:spcPts val="0"/>
              </a:spcAft>
              <a:buNone/>
            </a:pPr>
            <a:r>
              <a:t/>
            </a:r>
            <a:endParaRPr/>
          </a:p>
          <a:p>
            <a:pPr indent="0" lvl="0" marL="0" rtl="0" algn="l">
              <a:spcBef>
                <a:spcPts val="0"/>
              </a:spcBef>
              <a:spcAft>
                <a:spcPts val="0"/>
              </a:spcAft>
              <a:buNone/>
            </a:pPr>
            <a:r>
              <a:rPr lang="en-US"/>
              <a:t>Schematic representation of cluster generation process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1" name="Shape 1191"/>
        <p:cNvGrpSpPr/>
        <p:nvPr/>
      </p:nvGrpSpPr>
      <p:grpSpPr>
        <a:xfrm>
          <a:off x="0" y="0"/>
          <a:ext cx="0" cy="0"/>
          <a:chOff x="0" y="0"/>
          <a:chExt cx="0" cy="0"/>
        </a:xfrm>
      </p:grpSpPr>
      <p:sp>
        <p:nvSpPr>
          <p:cNvPr id="1192" name="Google Shape;1192;p14:notes"/>
          <p:cNvSpPr/>
          <p:nvPr>
            <p:ph idx="2" type="sldImg"/>
          </p:nvPr>
        </p:nvSpPr>
        <p:spPr>
          <a:xfrm>
            <a:off x="457200" y="719138"/>
            <a:ext cx="64008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3" name="Google Shape;1193;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Use for Random Flow Cell only  </a:t>
            </a:r>
            <a:r>
              <a:rPr i="1" lang="en-US"/>
              <a:t>(Hide for NovaSeq, HiSeq 3k/4k, and iSeq Customers)</a:t>
            </a:r>
            <a:endParaRPr i="1"/>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p15:notes"/>
          <p:cNvSpPr/>
          <p:nvPr>
            <p:ph idx="2" type="sldImg"/>
          </p:nvPr>
        </p:nvSpPr>
        <p:spPr>
          <a:xfrm>
            <a:off x="457200" y="719138"/>
            <a:ext cx="64008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9" name="Google Shape;1209;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Use for Random Flow Cell only  </a:t>
            </a:r>
            <a:r>
              <a:rPr i="1" lang="en-US"/>
              <a:t>(Hide for NovaSeq, HiSeq 3k/4k, and iSeq Customers)</a:t>
            </a:r>
            <a:endParaRPr i="1"/>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0" name="Shape 1310"/>
        <p:cNvGrpSpPr/>
        <p:nvPr/>
      </p:nvGrpSpPr>
      <p:grpSpPr>
        <a:xfrm>
          <a:off x="0" y="0"/>
          <a:ext cx="0" cy="0"/>
          <a:chOff x="0" y="0"/>
          <a:chExt cx="0" cy="0"/>
        </a:xfrm>
      </p:grpSpPr>
      <p:sp>
        <p:nvSpPr>
          <p:cNvPr id="1311" name="Google Shape;1311;p16:notes"/>
          <p:cNvSpPr/>
          <p:nvPr>
            <p:ph idx="2" type="sldImg"/>
          </p:nvPr>
        </p:nvSpPr>
        <p:spPr>
          <a:xfrm>
            <a:off x="457200" y="719138"/>
            <a:ext cx="64008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2" name="Google Shape;1312;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i="0" lang="en-US"/>
              <a:t>Use for Random Flow Cells Only </a:t>
            </a:r>
            <a:r>
              <a:rPr i="1" lang="en-US"/>
              <a:t>(Hide for NovaSeq, HiSeq 3k/4k, and iSeq Customers)</a:t>
            </a:r>
            <a:endParaRPr i="1"/>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p17:notes"/>
          <p:cNvSpPr/>
          <p:nvPr>
            <p:ph idx="2" type="sldImg"/>
          </p:nvPr>
        </p:nvSpPr>
        <p:spPr>
          <a:xfrm>
            <a:off x="457200" y="719138"/>
            <a:ext cx="64008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4" name="Google Shape;1324;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i="0" lang="en-US"/>
              <a:t>Use for Random Flow Cells Only </a:t>
            </a:r>
            <a:r>
              <a:rPr i="1" lang="en-US"/>
              <a:t>(Hide for NovaSeq, HiSeq 3k/4k, and iSeq Customers)</a:t>
            </a:r>
            <a:endParaRPr i="1"/>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p18:notes"/>
          <p:cNvSpPr/>
          <p:nvPr>
            <p:ph idx="2" type="sldImg"/>
          </p:nvPr>
        </p:nvSpPr>
        <p:spPr>
          <a:xfrm>
            <a:off x="457200" y="719138"/>
            <a:ext cx="64008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4" name="Google Shape;1334;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i="0" lang="en-US"/>
              <a:t>Use for Random Flow Cells Only </a:t>
            </a:r>
            <a:r>
              <a:rPr i="1" lang="en-US"/>
              <a:t>(Hide for NovaSeq, HiSeq 3k/4k, and iSeq Customers)</a:t>
            </a:r>
            <a:endParaRPr i="1"/>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US">
                <a:solidFill>
                  <a:schemeClr val="lt1"/>
                </a:solidFill>
              </a:rPr>
              <a:t>Instructor’s Script/additional information-</a:t>
            </a:r>
            <a:endParaRPr/>
          </a:p>
          <a:p>
            <a:pPr indent="0" lvl="0" marL="0" rtl="0" algn="l">
              <a:spcBef>
                <a:spcPts val="0"/>
              </a:spcBef>
              <a:spcAft>
                <a:spcPts val="0"/>
              </a:spcAft>
              <a:buNone/>
            </a:pPr>
            <a:r>
              <a:rPr lang="en-US">
                <a:solidFill>
                  <a:schemeClr val="lt1"/>
                </a:solidFill>
              </a:rPr>
              <a:t>Result: </a:t>
            </a:r>
            <a:endParaRPr/>
          </a:p>
          <a:p>
            <a:pPr indent="0" lvl="0" marL="0" rtl="0" algn="l">
              <a:spcBef>
                <a:spcPts val="0"/>
              </a:spcBef>
              <a:spcAft>
                <a:spcPts val="0"/>
              </a:spcAft>
              <a:buNone/>
            </a:pPr>
            <a:r>
              <a:rPr lang="en-US">
                <a:solidFill>
                  <a:schemeClr val="lt1"/>
                </a:solidFill>
              </a:rPr>
              <a:t>Reverse complementary DNA strands </a:t>
            </a:r>
            <a:r>
              <a:rPr lang="en-US">
                <a:solidFill>
                  <a:srgbClr val="FFFFFF"/>
                </a:solidFill>
              </a:rPr>
              <a:t>bound by</a:t>
            </a:r>
            <a:r>
              <a:rPr lang="en-US">
                <a:solidFill>
                  <a:schemeClr val="lt1"/>
                </a:solidFill>
              </a:rPr>
              <a:t> their 5‘ end to the flow cell</a:t>
            </a:r>
            <a:endParaRPr>
              <a:solidFill>
                <a:schemeClr val="lt1"/>
              </a:solidFill>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p19:notes"/>
          <p:cNvSpPr/>
          <p:nvPr>
            <p:ph idx="2" type="sldImg"/>
          </p:nvPr>
        </p:nvSpPr>
        <p:spPr>
          <a:xfrm>
            <a:off x="457200" y="719138"/>
            <a:ext cx="64008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5" name="Google Shape;1345;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i="0" lang="en-US"/>
              <a:t>Use for Random Flow Cells Only </a:t>
            </a:r>
            <a:r>
              <a:rPr i="1" lang="en-US"/>
              <a:t>(Hide for NovaSeq, HiSeq 3k/4k, and iSeq Customers)</a:t>
            </a:r>
            <a:endParaRPr i="1"/>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4" name="Google Shape;90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5" name="Google Shape;905;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6" name="Shape 1356"/>
        <p:cNvGrpSpPr/>
        <p:nvPr/>
      </p:nvGrpSpPr>
      <p:grpSpPr>
        <a:xfrm>
          <a:off x="0" y="0"/>
          <a:ext cx="0" cy="0"/>
          <a:chOff x="0" y="0"/>
          <a:chExt cx="0" cy="0"/>
        </a:xfrm>
      </p:grpSpPr>
      <p:sp>
        <p:nvSpPr>
          <p:cNvPr id="1357" name="Google Shape;1357;p20:notes"/>
          <p:cNvSpPr/>
          <p:nvPr>
            <p:ph idx="2" type="sldImg"/>
          </p:nvPr>
        </p:nvSpPr>
        <p:spPr>
          <a:xfrm>
            <a:off x="457200" y="719138"/>
            <a:ext cx="64008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8" name="Google Shape;1358;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i="0" lang="en-US"/>
              <a:t>Use for Random Flow Cells Only </a:t>
            </a:r>
            <a:r>
              <a:rPr i="1" lang="en-US"/>
              <a:t>(Hide for NovaSeq, HiSeq 3k/4k, and iSeq Customers)</a:t>
            </a:r>
            <a:endParaRPr i="1"/>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p21:notes"/>
          <p:cNvSpPr/>
          <p:nvPr>
            <p:ph idx="2" type="sldImg"/>
          </p:nvPr>
        </p:nvSpPr>
        <p:spPr>
          <a:xfrm>
            <a:off x="457200" y="719138"/>
            <a:ext cx="64008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8" name="Google Shape;1368;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i="0" lang="en-US"/>
              <a:t>Use for Random Flow Cells Only </a:t>
            </a:r>
            <a:r>
              <a:rPr i="1" lang="en-US"/>
              <a:t>(Hide for NovaSeq, HiSeq 3k/4k, and iSeq Customers)</a:t>
            </a:r>
            <a:endParaRPr i="1"/>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0" name="Shape 1380"/>
        <p:cNvGrpSpPr/>
        <p:nvPr/>
      </p:nvGrpSpPr>
      <p:grpSpPr>
        <a:xfrm>
          <a:off x="0" y="0"/>
          <a:ext cx="0" cy="0"/>
          <a:chOff x="0" y="0"/>
          <a:chExt cx="0" cy="0"/>
        </a:xfrm>
      </p:grpSpPr>
      <p:sp>
        <p:nvSpPr>
          <p:cNvPr id="1381" name="Google Shape;1381;p22:notes"/>
          <p:cNvSpPr/>
          <p:nvPr>
            <p:ph idx="2" type="sldImg"/>
          </p:nvPr>
        </p:nvSpPr>
        <p:spPr>
          <a:xfrm>
            <a:off x="457200" y="719138"/>
            <a:ext cx="64008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2" name="Google Shape;1382;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i="0" lang="en-US"/>
              <a:t>Use for Random Flow Cells Only </a:t>
            </a:r>
            <a:r>
              <a:rPr i="1" lang="en-US"/>
              <a:t>(Hide for NovaSeq, HiSeq 3k/4k, and iSeq Customers)</a:t>
            </a:r>
            <a:endParaRPr i="1"/>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US">
                <a:solidFill>
                  <a:schemeClr val="lt1"/>
                </a:solidFill>
              </a:rPr>
              <a:t>Instructor’s Notes:</a:t>
            </a:r>
            <a:endParaRPr/>
          </a:p>
          <a:p>
            <a:pPr indent="0" lvl="0" marL="0" rtl="0" algn="l">
              <a:spcBef>
                <a:spcPts val="0"/>
              </a:spcBef>
              <a:spcAft>
                <a:spcPts val="0"/>
              </a:spcAft>
              <a:buNone/>
            </a:pPr>
            <a:r>
              <a:rPr lang="en-US">
                <a:solidFill>
                  <a:schemeClr val="lt1"/>
                </a:solidFill>
              </a:rPr>
              <a:t>Bound P5 adapter strands are cleaved and washed away, leaving a cluster with identical strands only. The strands that remain on the flow cell that create the cluster are bound to the flow cell by the 5‘ end of P7 adapter</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p23:notes"/>
          <p:cNvSpPr/>
          <p:nvPr>
            <p:ph idx="2" type="sldImg"/>
          </p:nvPr>
        </p:nvSpPr>
        <p:spPr>
          <a:xfrm>
            <a:off x="457200" y="719138"/>
            <a:ext cx="64008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2" name="Google Shape;1392;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i="0" lang="en-US"/>
              <a:t>Use for Random Flow Cells Only </a:t>
            </a:r>
            <a:r>
              <a:rPr i="1" lang="en-US"/>
              <a:t>(Hide for NovaSeq, HiSeq 3k/4k, and iSeq Customers)</a:t>
            </a:r>
            <a:endParaRPr i="1"/>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p24:notes"/>
          <p:cNvSpPr/>
          <p:nvPr>
            <p:ph idx="2" type="sldImg"/>
          </p:nvPr>
        </p:nvSpPr>
        <p:spPr>
          <a:xfrm>
            <a:off x="457200" y="719138"/>
            <a:ext cx="64008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3" name="Google Shape;1403;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i="0" lang="en-US"/>
              <a:t>Use for Patterned Flow Cells Only </a:t>
            </a:r>
            <a:r>
              <a:rPr i="1" lang="en-US"/>
              <a:t>(Hide for NextSeq, MiSeq, MiniSeq Customers)</a:t>
            </a:r>
            <a:endParaRPr i="1"/>
          </a:p>
          <a:p>
            <a:pPr indent="0" lvl="0" marL="0" rtl="0" algn="l">
              <a:spcBef>
                <a:spcPts val="0"/>
              </a:spcBef>
              <a:spcAft>
                <a:spcPts val="0"/>
              </a:spcAft>
              <a:buNone/>
            </a:pPr>
            <a:r>
              <a:t/>
            </a:r>
            <a:endParaRPr/>
          </a:p>
          <a:p>
            <a:pPr indent="0" lvl="0" marL="0" rtl="0" algn="l">
              <a:spcBef>
                <a:spcPts val="0"/>
              </a:spcBef>
              <a:spcAft>
                <a:spcPts val="0"/>
              </a:spcAft>
              <a:buNone/>
            </a:pPr>
            <a:r>
              <a:rPr lang="en-US"/>
              <a:t>Instructor’s Notes:</a:t>
            </a:r>
            <a:endParaRPr/>
          </a:p>
          <a:p>
            <a:pPr indent="0" lvl="0" marL="0" rtl="0" algn="l">
              <a:spcBef>
                <a:spcPts val="0"/>
              </a:spcBef>
              <a:spcAft>
                <a:spcPts val="0"/>
              </a:spcAft>
              <a:buNone/>
            </a:pPr>
            <a:r>
              <a:rPr lang="en-US"/>
              <a:t> Can use this slide as an overview of ExAmp/patterned flow cells if customer is familiar with SBS details or if they don’t need to know what is happening at each step of Cluster generation).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2" name="Shape 1432"/>
        <p:cNvGrpSpPr/>
        <p:nvPr/>
      </p:nvGrpSpPr>
      <p:grpSpPr>
        <a:xfrm>
          <a:off x="0" y="0"/>
          <a:ext cx="0" cy="0"/>
          <a:chOff x="0" y="0"/>
          <a:chExt cx="0" cy="0"/>
        </a:xfrm>
      </p:grpSpPr>
      <p:sp>
        <p:nvSpPr>
          <p:cNvPr id="1433" name="Google Shape;1433;p25:notes"/>
          <p:cNvSpPr/>
          <p:nvPr>
            <p:ph idx="2" type="sldImg"/>
          </p:nvPr>
        </p:nvSpPr>
        <p:spPr>
          <a:xfrm>
            <a:off x="457200" y="719138"/>
            <a:ext cx="64008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4" name="Google Shape;1434;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Use for all Platforms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0" name="Shape 1440"/>
        <p:cNvGrpSpPr/>
        <p:nvPr/>
      </p:nvGrpSpPr>
      <p:grpSpPr>
        <a:xfrm>
          <a:off x="0" y="0"/>
          <a:ext cx="0" cy="0"/>
          <a:chOff x="0" y="0"/>
          <a:chExt cx="0" cy="0"/>
        </a:xfrm>
      </p:grpSpPr>
      <p:sp>
        <p:nvSpPr>
          <p:cNvPr id="1441" name="Google Shape;1441;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2" name="Google Shape;1442;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3" name="Google Shape;1443;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7" name="Shape 1847"/>
        <p:cNvGrpSpPr/>
        <p:nvPr/>
      </p:nvGrpSpPr>
      <p:grpSpPr>
        <a:xfrm>
          <a:off x="0" y="0"/>
          <a:ext cx="0" cy="0"/>
          <a:chOff x="0" y="0"/>
          <a:chExt cx="0" cy="0"/>
        </a:xfrm>
      </p:grpSpPr>
      <p:sp>
        <p:nvSpPr>
          <p:cNvPr id="1848" name="Google Shape;1848;p27:notes"/>
          <p:cNvSpPr/>
          <p:nvPr>
            <p:ph idx="2" type="sldImg"/>
          </p:nvPr>
        </p:nvSpPr>
        <p:spPr>
          <a:xfrm>
            <a:off x="457200" y="719138"/>
            <a:ext cx="64008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9" name="Google Shape;1849;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b="0" i="1"/>
          </a:p>
        </p:txBody>
      </p:sp>
      <p:sp>
        <p:nvSpPr>
          <p:cNvPr id="1850" name="Google Shape;1850;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0" name="Shape 1870"/>
        <p:cNvGrpSpPr/>
        <p:nvPr/>
      </p:nvGrpSpPr>
      <p:grpSpPr>
        <a:xfrm>
          <a:off x="0" y="0"/>
          <a:ext cx="0" cy="0"/>
          <a:chOff x="0" y="0"/>
          <a:chExt cx="0" cy="0"/>
        </a:xfrm>
      </p:grpSpPr>
      <p:sp>
        <p:nvSpPr>
          <p:cNvPr id="1871" name="Google Shape;1871;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200" u="none" cap="none" strike="noStrike">
              <a:solidFill>
                <a:srgbClr val="000000"/>
              </a:solidFill>
              <a:latin typeface="Arial"/>
              <a:ea typeface="Arial"/>
              <a:cs typeface="Arial"/>
              <a:sym typeface="Arial"/>
            </a:endParaRPr>
          </a:p>
        </p:txBody>
      </p:sp>
      <p:sp>
        <p:nvSpPr>
          <p:cNvPr id="1872" name="Google Shape;1872;p28:notes"/>
          <p:cNvSpPr/>
          <p:nvPr>
            <p:ph idx="2" type="sldImg"/>
          </p:nvPr>
        </p:nvSpPr>
        <p:spPr>
          <a:xfrm>
            <a:off x="457200" y="719138"/>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873" name="Google Shape;1873;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None/>
            </a:pPr>
            <a:r>
              <a:t/>
            </a:r>
            <a:endParaRPr sz="900"/>
          </a:p>
          <a:p>
            <a:pPr indent="0" lvl="0" marL="0" rtl="0" algn="l">
              <a:lnSpc>
                <a:spcPct val="80000"/>
              </a:lnSpc>
              <a:spcBef>
                <a:spcPts val="0"/>
              </a:spcBef>
              <a:spcAft>
                <a:spcPts val="0"/>
              </a:spcAft>
              <a:buNone/>
            </a:pPr>
            <a:r>
              <a:t/>
            </a:r>
            <a:endParaRPr sz="900"/>
          </a:p>
          <a:p>
            <a:pPr indent="0" lvl="0" marL="0" rtl="0" algn="l">
              <a:lnSpc>
                <a:spcPct val="80000"/>
              </a:lnSpc>
              <a:spcBef>
                <a:spcPts val="0"/>
              </a:spcBef>
              <a:spcAft>
                <a:spcPts val="0"/>
              </a:spcAft>
              <a:buNone/>
            </a:pPr>
            <a:r>
              <a:t/>
            </a:r>
            <a:endParaRPr sz="900"/>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2" name="Shape 1902"/>
        <p:cNvGrpSpPr/>
        <p:nvPr/>
      </p:nvGrpSpPr>
      <p:grpSpPr>
        <a:xfrm>
          <a:off x="0" y="0"/>
          <a:ext cx="0" cy="0"/>
          <a:chOff x="0" y="0"/>
          <a:chExt cx="0" cy="0"/>
        </a:xfrm>
      </p:grpSpPr>
      <p:sp>
        <p:nvSpPr>
          <p:cNvPr id="1903" name="Google Shape;1903;p29:notes"/>
          <p:cNvSpPr/>
          <p:nvPr>
            <p:ph idx="2" type="sldImg"/>
          </p:nvPr>
        </p:nvSpPr>
        <p:spPr>
          <a:xfrm>
            <a:off x="457200" y="719138"/>
            <a:ext cx="64008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04" name="Google Shape;1904;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None/>
            </a:pPr>
            <a:r>
              <a:rPr lang="en-US"/>
              <a:t>Use for all Platforms, unless not relevant for customer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Instructor’s Notes:</a:t>
            </a:r>
            <a:endParaRPr/>
          </a:p>
          <a:p>
            <a:pPr indent="0" lvl="0" marL="0" rtl="0" algn="l">
              <a:spcBef>
                <a:spcPts val="0"/>
              </a:spcBef>
              <a:spcAft>
                <a:spcPts val="0"/>
              </a:spcAft>
              <a:buNone/>
            </a:pPr>
            <a:r>
              <a:rPr lang="en-US"/>
              <a:t>Newer/Faster chemistry is Two Channel…</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Red emission filter: 580+/-27</a:t>
            </a:r>
            <a:endParaRPr/>
          </a:p>
          <a:p>
            <a:pPr indent="0" lvl="0" marL="0" rtl="0" algn="l">
              <a:spcBef>
                <a:spcPts val="0"/>
              </a:spcBef>
              <a:spcAft>
                <a:spcPts val="0"/>
              </a:spcAft>
              <a:buNone/>
            </a:pPr>
            <a:r>
              <a:rPr lang="en-US"/>
              <a:t>Green emission filter: 709+/-23</a:t>
            </a:r>
            <a:endParaRPr/>
          </a:p>
        </p:txBody>
      </p:sp>
      <p:sp>
        <p:nvSpPr>
          <p:cNvPr id="1905" name="Google Shape;1905;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1" name="Google Shape;91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7" name="Shape 1917"/>
        <p:cNvGrpSpPr/>
        <p:nvPr/>
      </p:nvGrpSpPr>
      <p:grpSpPr>
        <a:xfrm>
          <a:off x="0" y="0"/>
          <a:ext cx="0" cy="0"/>
          <a:chOff x="0" y="0"/>
          <a:chExt cx="0" cy="0"/>
        </a:xfrm>
      </p:grpSpPr>
      <p:sp>
        <p:nvSpPr>
          <p:cNvPr id="1918" name="Google Shape;1918;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19" name="Google Shape;1919;p30:notes"/>
          <p:cNvSpPr/>
          <p:nvPr>
            <p:ph idx="2" type="sldImg"/>
          </p:nvPr>
        </p:nvSpPr>
        <p:spPr>
          <a:xfrm>
            <a:off x="457200" y="719138"/>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20" name="Google Shape;1920;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None/>
            </a:pPr>
            <a:r>
              <a:rPr lang="en-US" sz="900"/>
              <a:t>Use for all Platforms, unless not relevant for customer</a:t>
            </a:r>
            <a:endParaRPr/>
          </a:p>
          <a:p>
            <a:pPr indent="0" lvl="0" marL="0" rtl="0" algn="l">
              <a:lnSpc>
                <a:spcPct val="80000"/>
              </a:lnSpc>
              <a:spcBef>
                <a:spcPts val="0"/>
              </a:spcBef>
              <a:spcAft>
                <a:spcPts val="0"/>
              </a:spcAft>
              <a:buNone/>
            </a:pPr>
            <a:r>
              <a:t/>
            </a:r>
            <a:endParaRPr sz="900"/>
          </a:p>
          <a:p>
            <a:pPr indent="0" lvl="0" marL="0" rtl="0" algn="l">
              <a:lnSpc>
                <a:spcPct val="80000"/>
              </a:lnSpc>
              <a:spcBef>
                <a:spcPts val="0"/>
              </a:spcBef>
              <a:spcAft>
                <a:spcPts val="0"/>
              </a:spcAft>
              <a:buNone/>
            </a:pPr>
            <a:r>
              <a:t/>
            </a:r>
            <a:endParaRPr sz="900"/>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3" name="Shape 1953"/>
        <p:cNvGrpSpPr/>
        <p:nvPr/>
      </p:nvGrpSpPr>
      <p:grpSpPr>
        <a:xfrm>
          <a:off x="0" y="0"/>
          <a:ext cx="0" cy="0"/>
          <a:chOff x="0" y="0"/>
          <a:chExt cx="0" cy="0"/>
        </a:xfrm>
      </p:grpSpPr>
      <p:sp>
        <p:nvSpPr>
          <p:cNvPr id="1954" name="Google Shape;1954;p31:notes"/>
          <p:cNvSpPr/>
          <p:nvPr>
            <p:ph idx="2" type="sldImg"/>
          </p:nvPr>
        </p:nvSpPr>
        <p:spPr>
          <a:xfrm>
            <a:off x="457200" y="719138"/>
            <a:ext cx="64008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5" name="Google Shape;1955;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None/>
            </a:pPr>
            <a:r>
              <a:rPr lang="en-US"/>
              <a:t>Use for all Platforms, unless not relevant for customer</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Instructor’s Notes:</a:t>
            </a:r>
            <a:endParaRPr/>
          </a:p>
          <a:p>
            <a:pPr indent="0" lvl="0" marL="0" rtl="0" algn="l">
              <a:spcBef>
                <a:spcPts val="0"/>
              </a:spcBef>
              <a:spcAft>
                <a:spcPts val="0"/>
              </a:spcAft>
              <a:buNone/>
            </a:pPr>
            <a:r>
              <a:rPr lang="en-US">
                <a:latin typeface="Calibri"/>
                <a:ea typeface="Calibri"/>
                <a:cs typeface="Calibri"/>
                <a:sym typeface="Calibri"/>
              </a:rPr>
              <a:t>One-channel SBS chemistry-</a:t>
            </a:r>
            <a:endParaRPr/>
          </a:p>
          <a:p>
            <a:pPr indent="0" lvl="0" marL="0" rtl="0" algn="l">
              <a:spcBef>
                <a:spcPts val="0"/>
              </a:spcBef>
              <a:spcAft>
                <a:spcPts val="0"/>
              </a:spcAft>
              <a:buNone/>
            </a:pPr>
            <a:r>
              <a:rPr lang="en-US">
                <a:latin typeface="Calibri"/>
                <a:ea typeface="Calibri"/>
                <a:cs typeface="Calibri"/>
                <a:sym typeface="Calibri"/>
              </a:rPr>
              <a:t>features two chemistry steps and two imaging steps per sequencing cycle using</a:t>
            </a:r>
            <a:endParaRPr/>
          </a:p>
          <a:p>
            <a:pPr indent="0" lvl="0" marL="0" rtl="0" algn="l">
              <a:spcBef>
                <a:spcPts val="0"/>
              </a:spcBef>
              <a:spcAft>
                <a:spcPts val="0"/>
              </a:spcAft>
              <a:buNone/>
            </a:pPr>
            <a:r>
              <a:rPr lang="en-US">
                <a:latin typeface="Calibri"/>
                <a:ea typeface="Calibri"/>
                <a:cs typeface="Calibri"/>
                <a:sym typeface="Calibri"/>
              </a:rPr>
              <a:t>nucleotides that can be labeled or unlabeled depending on the chemistry step.</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t>&gt;ExAmp chemistry ensures </a:t>
            </a:r>
            <a:r>
              <a:rPr lang="en-US">
                <a:solidFill>
                  <a:srgbClr val="000000"/>
                </a:solidFill>
              </a:rPr>
              <a:t>that only one cluster form in each nanowell</a:t>
            </a:r>
            <a:endParaRPr>
              <a:solidFill>
                <a:srgbClr val="000000"/>
              </a:solidFill>
              <a:latin typeface="Arial"/>
              <a:ea typeface="Arial"/>
              <a:cs typeface="Arial"/>
              <a:sym typeface="Arial"/>
            </a:endParaRPr>
          </a:p>
          <a:p>
            <a:pPr indent="0" lvl="0" marL="0" rtl="0" algn="l">
              <a:spcBef>
                <a:spcPts val="0"/>
              </a:spcBef>
              <a:spcAft>
                <a:spcPts val="0"/>
              </a:spcAft>
              <a:buNone/>
            </a:pPr>
            <a:r>
              <a:rPr lang="en-US"/>
              <a:t>&gt;CMOS sensor embedded in the flow cell for simple and fast detection</a:t>
            </a:r>
            <a:endParaRPr/>
          </a:p>
          <a:p>
            <a:pPr indent="0" lvl="0" marL="0" rtl="0" algn="l">
              <a:spcBef>
                <a:spcPts val="0"/>
              </a:spcBef>
              <a:spcAft>
                <a:spcPts val="0"/>
              </a:spcAft>
              <a:buNone/>
            </a:pPr>
            <a:r>
              <a:t/>
            </a:r>
            <a:endParaRPr>
              <a:latin typeface="Calibri"/>
              <a:ea typeface="Calibri"/>
              <a:cs typeface="Calibri"/>
              <a:sym typeface="Calibri"/>
            </a:endParaRPr>
          </a:p>
        </p:txBody>
      </p:sp>
      <p:sp>
        <p:nvSpPr>
          <p:cNvPr id="1956" name="Google Shape;1956;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2" name="Shape 1972"/>
        <p:cNvGrpSpPr/>
        <p:nvPr/>
      </p:nvGrpSpPr>
      <p:grpSpPr>
        <a:xfrm>
          <a:off x="0" y="0"/>
          <a:ext cx="0" cy="0"/>
          <a:chOff x="0" y="0"/>
          <a:chExt cx="0" cy="0"/>
        </a:xfrm>
      </p:grpSpPr>
      <p:sp>
        <p:nvSpPr>
          <p:cNvPr id="1973" name="Google Shape;1973;p32:notes"/>
          <p:cNvSpPr/>
          <p:nvPr>
            <p:ph idx="2" type="sldImg"/>
          </p:nvPr>
        </p:nvSpPr>
        <p:spPr>
          <a:xfrm>
            <a:off x="457200" y="719138"/>
            <a:ext cx="64008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4" name="Google Shape;1974;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None/>
            </a:pPr>
            <a:r>
              <a:rPr lang="en-US"/>
              <a:t>Use for all Platforms, unless not relevant for customer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Instructor’s Notes:</a:t>
            </a:r>
            <a:endParaRPr/>
          </a:p>
          <a:p>
            <a:pPr indent="0" lvl="0" marL="0" rtl="0" algn="l">
              <a:spcBef>
                <a:spcPts val="0"/>
              </a:spcBef>
              <a:spcAft>
                <a:spcPts val="0"/>
              </a:spcAft>
              <a:buNone/>
            </a:pPr>
            <a:r>
              <a:rPr lang="en-US"/>
              <a:t>In one-channel chemistry, adenine has a removable label</a:t>
            </a:r>
            <a:endParaRPr/>
          </a:p>
          <a:p>
            <a:pPr indent="0" lvl="0" marL="0" rtl="0" algn="l">
              <a:spcBef>
                <a:spcPts val="0"/>
              </a:spcBef>
              <a:spcAft>
                <a:spcPts val="0"/>
              </a:spcAft>
              <a:buNone/>
            </a:pPr>
            <a:r>
              <a:rPr lang="en-US"/>
              <a:t>and is labeled in the first image only. Cytosine has a linker group that</a:t>
            </a:r>
            <a:endParaRPr/>
          </a:p>
          <a:p>
            <a:pPr indent="0" lvl="0" marL="0" rtl="0" algn="l">
              <a:spcBef>
                <a:spcPts val="0"/>
              </a:spcBef>
              <a:spcAft>
                <a:spcPts val="0"/>
              </a:spcAft>
              <a:buNone/>
            </a:pPr>
            <a:r>
              <a:rPr lang="en-US"/>
              <a:t>can bind a label and is labeled in the second image only. Thymine has</a:t>
            </a:r>
            <a:endParaRPr/>
          </a:p>
          <a:p>
            <a:pPr indent="0" lvl="0" marL="0" rtl="0" algn="l">
              <a:spcBef>
                <a:spcPts val="0"/>
              </a:spcBef>
              <a:spcAft>
                <a:spcPts val="0"/>
              </a:spcAft>
              <a:buNone/>
            </a:pPr>
            <a:r>
              <a:rPr lang="en-US"/>
              <a:t>a permanent fluorescent label and is therefore labeled in both</a:t>
            </a:r>
            <a:endParaRPr/>
          </a:p>
          <a:p>
            <a:pPr indent="0" lvl="0" marL="0" rtl="0" algn="l">
              <a:spcBef>
                <a:spcPts val="0"/>
              </a:spcBef>
              <a:spcAft>
                <a:spcPts val="0"/>
              </a:spcAft>
              <a:buNone/>
            </a:pPr>
            <a:r>
              <a:rPr lang="en-US"/>
              <a:t>images, and guanine is permanently dark (unlabeled). Nucleotides</a:t>
            </a:r>
            <a:endParaRPr/>
          </a:p>
          <a:p>
            <a:pPr indent="0" lvl="0" marL="0" rtl="0" algn="l">
              <a:spcBef>
                <a:spcPts val="0"/>
              </a:spcBef>
              <a:spcAft>
                <a:spcPts val="0"/>
              </a:spcAft>
              <a:buNone/>
            </a:pPr>
            <a:r>
              <a:rPr lang="en-US">
                <a:solidFill>
                  <a:srgbClr val="000000"/>
                </a:solidFill>
              </a:rPr>
              <a:t>are identified by</a:t>
            </a:r>
            <a:r>
              <a:rPr lang="en-US"/>
              <a:t> analysis of the signal pattern across both images.</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5" name="Shape 2025"/>
        <p:cNvGrpSpPr/>
        <p:nvPr/>
      </p:nvGrpSpPr>
      <p:grpSpPr>
        <a:xfrm>
          <a:off x="0" y="0"/>
          <a:ext cx="0" cy="0"/>
          <a:chOff x="0" y="0"/>
          <a:chExt cx="0" cy="0"/>
        </a:xfrm>
      </p:grpSpPr>
      <p:sp>
        <p:nvSpPr>
          <p:cNvPr id="2026" name="Google Shape;2026;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27" name="Google Shape;2027;p33:notes"/>
          <p:cNvSpPr/>
          <p:nvPr>
            <p:ph idx="2" type="sldImg"/>
          </p:nvPr>
        </p:nvSpPr>
        <p:spPr>
          <a:xfrm>
            <a:off x="457200" y="719138"/>
            <a:ext cx="6400800" cy="360045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28" name="Google Shape;2028;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None/>
            </a:pPr>
            <a:r>
              <a:rPr lang="en-US" sz="900"/>
              <a:t>Use for all Platforms, unless not relevant for customer</a:t>
            </a:r>
            <a:endParaRPr/>
          </a:p>
          <a:p>
            <a:pPr indent="0" lvl="0" marL="0" rtl="0" algn="l">
              <a:lnSpc>
                <a:spcPct val="80000"/>
              </a:lnSpc>
              <a:spcBef>
                <a:spcPts val="0"/>
              </a:spcBef>
              <a:spcAft>
                <a:spcPts val="0"/>
              </a:spcAft>
              <a:buNone/>
            </a:pPr>
            <a:r>
              <a:t/>
            </a:r>
            <a:endParaRPr sz="900"/>
          </a:p>
          <a:p>
            <a:pPr indent="0" lvl="0" marL="0" rtl="0" algn="l">
              <a:lnSpc>
                <a:spcPct val="80000"/>
              </a:lnSpc>
              <a:spcBef>
                <a:spcPts val="0"/>
              </a:spcBef>
              <a:spcAft>
                <a:spcPts val="0"/>
              </a:spcAft>
              <a:buNone/>
            </a:pPr>
            <a:r>
              <a:t/>
            </a:r>
            <a:endParaRPr sz="9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8" name="Shape 2048"/>
        <p:cNvGrpSpPr/>
        <p:nvPr/>
      </p:nvGrpSpPr>
      <p:grpSpPr>
        <a:xfrm>
          <a:off x="0" y="0"/>
          <a:ext cx="0" cy="0"/>
          <a:chOff x="0" y="0"/>
          <a:chExt cx="0" cy="0"/>
        </a:xfrm>
      </p:grpSpPr>
      <p:sp>
        <p:nvSpPr>
          <p:cNvPr id="2049" name="Google Shape;2049;p34:notes"/>
          <p:cNvSpPr/>
          <p:nvPr>
            <p:ph idx="2" type="sldImg"/>
          </p:nvPr>
        </p:nvSpPr>
        <p:spPr>
          <a:xfrm>
            <a:off x="457200" y="719138"/>
            <a:ext cx="64008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0" name="Google Shape;2050;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Use for all Platforms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latin typeface="Calibri"/>
                <a:ea typeface="Calibri"/>
                <a:cs typeface="Calibri"/>
                <a:sym typeface="Calibri"/>
              </a:rPr>
              <a:t>Instructor’s Notes:</a:t>
            </a:r>
            <a:endParaRPr/>
          </a:p>
          <a:p>
            <a:pPr indent="0" lvl="0" marL="0" rtl="0" algn="l">
              <a:spcBef>
                <a:spcPts val="0"/>
              </a:spcBef>
              <a:spcAft>
                <a:spcPts val="0"/>
              </a:spcAft>
              <a:buNone/>
            </a:pPr>
            <a:r>
              <a:rPr lang="en-US">
                <a:latin typeface="Calibri"/>
                <a:ea typeface="Calibri"/>
                <a:cs typeface="Calibri"/>
                <a:sym typeface="Calibri"/>
              </a:rPr>
              <a:t>Four, Two, and One-Channel Chemistry—Four-channel chemistry uses a mixture of nucleotides labeled with four different fluorescent dyes. Two-channel</a:t>
            </a:r>
            <a:endParaRPr/>
          </a:p>
          <a:p>
            <a:pPr indent="0" lvl="0" marL="0" rtl="0" algn="l">
              <a:spcBef>
                <a:spcPts val="0"/>
              </a:spcBef>
              <a:spcAft>
                <a:spcPts val="0"/>
              </a:spcAft>
              <a:buNone/>
            </a:pPr>
            <a:r>
              <a:rPr lang="en-US">
                <a:latin typeface="Calibri"/>
                <a:ea typeface="Calibri"/>
                <a:cs typeface="Calibri"/>
                <a:sym typeface="Calibri"/>
              </a:rPr>
              <a:t>chemistry uses two different fluorescent dyes, and one-channel chemistry uses only one dye. The images </a:t>
            </a:r>
            <a:r>
              <a:rPr lang="en-US">
                <a:solidFill>
                  <a:srgbClr val="000000"/>
                </a:solidFill>
                <a:latin typeface="Calibri"/>
                <a:ea typeface="Calibri"/>
                <a:cs typeface="Calibri"/>
                <a:sym typeface="Calibri"/>
              </a:rPr>
              <a:t>are processed by</a:t>
            </a:r>
            <a:r>
              <a:rPr lang="en-US">
                <a:latin typeface="Calibri"/>
                <a:ea typeface="Calibri"/>
                <a:cs typeface="Calibri"/>
                <a:sym typeface="Calibri"/>
              </a:rPr>
              <a:t> image analysis software to determine</a:t>
            </a:r>
            <a:endParaRPr/>
          </a:p>
          <a:p>
            <a:pPr indent="0" lvl="0" marL="0" rtl="0" algn="l">
              <a:spcBef>
                <a:spcPts val="0"/>
              </a:spcBef>
              <a:spcAft>
                <a:spcPts val="0"/>
              </a:spcAft>
              <a:buNone/>
            </a:pPr>
            <a:r>
              <a:rPr lang="en-US">
                <a:latin typeface="Calibri"/>
                <a:ea typeface="Calibri"/>
                <a:cs typeface="Calibri"/>
                <a:sym typeface="Calibri"/>
              </a:rPr>
              <a:t>nucleotide identity.</a:t>
            </a:r>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lang="en-US">
                <a:latin typeface="Calibri"/>
                <a:ea typeface="Calibri"/>
                <a:cs typeface="Calibri"/>
                <a:sym typeface="Calibri"/>
              </a:rPr>
              <a:t>Reference Illumina CMOS Chip and One-Channel SBS Chemistry comparison</a:t>
            </a:r>
            <a:endParaRPr/>
          </a:p>
        </p:txBody>
      </p:sp>
      <p:sp>
        <p:nvSpPr>
          <p:cNvPr id="2051" name="Google Shape;2051;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6" name="Shape 2066"/>
        <p:cNvGrpSpPr/>
        <p:nvPr/>
      </p:nvGrpSpPr>
      <p:grpSpPr>
        <a:xfrm>
          <a:off x="0" y="0"/>
          <a:ext cx="0" cy="0"/>
          <a:chOff x="0" y="0"/>
          <a:chExt cx="0" cy="0"/>
        </a:xfrm>
      </p:grpSpPr>
      <p:sp>
        <p:nvSpPr>
          <p:cNvPr id="2067" name="Google Shape;2067;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8" name="Google Shape;2068;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3" name="Shape 2073"/>
        <p:cNvGrpSpPr/>
        <p:nvPr/>
      </p:nvGrpSpPr>
      <p:grpSpPr>
        <a:xfrm>
          <a:off x="0" y="0"/>
          <a:ext cx="0" cy="0"/>
          <a:chOff x="0" y="0"/>
          <a:chExt cx="0" cy="0"/>
        </a:xfrm>
      </p:grpSpPr>
      <p:sp>
        <p:nvSpPr>
          <p:cNvPr id="2074" name="Google Shape;2074;p36:notes"/>
          <p:cNvSpPr/>
          <p:nvPr>
            <p:ph idx="2" type="sldImg"/>
          </p:nvPr>
        </p:nvSpPr>
        <p:spPr>
          <a:xfrm>
            <a:off x="457200" y="719138"/>
            <a:ext cx="64008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75" name="Google Shape;2075;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Use for all Platforms</a:t>
            </a:r>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0" name="Shape 2080"/>
        <p:cNvGrpSpPr/>
        <p:nvPr/>
      </p:nvGrpSpPr>
      <p:grpSpPr>
        <a:xfrm>
          <a:off x="0" y="0"/>
          <a:ext cx="0" cy="0"/>
          <a:chOff x="0" y="0"/>
          <a:chExt cx="0" cy="0"/>
        </a:xfrm>
      </p:grpSpPr>
      <p:sp>
        <p:nvSpPr>
          <p:cNvPr id="2081" name="Google Shape;2081;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2" name="Google Shape;2082;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3" name="Google Shape;2083;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8" name="Shape 2098"/>
        <p:cNvGrpSpPr/>
        <p:nvPr/>
      </p:nvGrpSpPr>
      <p:grpSpPr>
        <a:xfrm>
          <a:off x="0" y="0"/>
          <a:ext cx="0" cy="0"/>
          <a:chOff x="0" y="0"/>
          <a:chExt cx="0" cy="0"/>
        </a:xfrm>
      </p:grpSpPr>
      <p:sp>
        <p:nvSpPr>
          <p:cNvPr id="2099" name="Google Shape;2099;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0" name="Google Shape;2100;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6" name="Shape 2126"/>
        <p:cNvGrpSpPr/>
        <p:nvPr/>
      </p:nvGrpSpPr>
      <p:grpSpPr>
        <a:xfrm>
          <a:off x="0" y="0"/>
          <a:ext cx="0" cy="0"/>
          <a:chOff x="0" y="0"/>
          <a:chExt cx="0" cy="0"/>
        </a:xfrm>
      </p:grpSpPr>
      <p:sp>
        <p:nvSpPr>
          <p:cNvPr id="2127" name="Google Shape;2127;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8" name="Google Shape;2128;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29" name="Google Shape;2129;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3" name="Shape 943"/>
        <p:cNvGrpSpPr/>
        <p:nvPr/>
      </p:nvGrpSpPr>
      <p:grpSpPr>
        <a:xfrm>
          <a:off x="0" y="0"/>
          <a:ext cx="0" cy="0"/>
          <a:chOff x="0" y="0"/>
          <a:chExt cx="0" cy="0"/>
        </a:xfrm>
      </p:grpSpPr>
      <p:sp>
        <p:nvSpPr>
          <p:cNvPr id="944" name="Google Shape;94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5" name="Google Shape;94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2" name="Shape 2152"/>
        <p:cNvGrpSpPr/>
        <p:nvPr/>
      </p:nvGrpSpPr>
      <p:grpSpPr>
        <a:xfrm>
          <a:off x="0" y="0"/>
          <a:ext cx="0" cy="0"/>
          <a:chOff x="0" y="0"/>
          <a:chExt cx="0" cy="0"/>
        </a:xfrm>
      </p:grpSpPr>
      <p:sp>
        <p:nvSpPr>
          <p:cNvPr id="2153" name="Google Shape;2153;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54" name="Google Shape;2154;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8" name="Shape 2158"/>
        <p:cNvGrpSpPr/>
        <p:nvPr/>
      </p:nvGrpSpPr>
      <p:grpSpPr>
        <a:xfrm>
          <a:off x="0" y="0"/>
          <a:ext cx="0" cy="0"/>
          <a:chOff x="0" y="0"/>
          <a:chExt cx="0" cy="0"/>
        </a:xfrm>
      </p:grpSpPr>
      <p:sp>
        <p:nvSpPr>
          <p:cNvPr id="2159" name="Google Shape;2159;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0" name="Google Shape;2160;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Quá trình giải trình tự diễn ra hoàn toàn tự động. Tất cả hệ thống GTT của ILMN đều có tích hợp quá trình tạo cluster và giải trình tự trên cùng 1 hệ thống </a:t>
            </a:r>
            <a:endParaRPr/>
          </a:p>
          <a:p>
            <a:pPr indent="0" lvl="0" marL="0" rtl="0" algn="l">
              <a:spcBef>
                <a:spcPts val="0"/>
              </a:spcBef>
              <a:spcAft>
                <a:spcPts val="0"/>
              </a:spcAft>
              <a:buNone/>
            </a:pPr>
            <a:r>
              <a:rPr lang="en-US"/>
              <a:t>Chất lượng dữ liệu đều đạt &gt; Q30</a:t>
            </a:r>
            <a:endParaRPr/>
          </a:p>
          <a:p>
            <a:pPr indent="0" lvl="0" marL="0" rtl="0" algn="l">
              <a:spcBef>
                <a:spcPts val="0"/>
              </a:spcBef>
              <a:spcAft>
                <a:spcPts val="0"/>
              </a:spcAft>
              <a:buNone/>
            </a:pPr>
            <a:r>
              <a:t/>
            </a:r>
            <a:endParaRPr/>
          </a:p>
        </p:txBody>
      </p:sp>
      <p:sp>
        <p:nvSpPr>
          <p:cNvPr id="2161" name="Google Shape;2161;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5" name="Shape 2215"/>
        <p:cNvGrpSpPr/>
        <p:nvPr/>
      </p:nvGrpSpPr>
      <p:grpSpPr>
        <a:xfrm>
          <a:off x="0" y="0"/>
          <a:ext cx="0" cy="0"/>
          <a:chOff x="0" y="0"/>
          <a:chExt cx="0" cy="0"/>
        </a:xfrm>
      </p:grpSpPr>
      <p:sp>
        <p:nvSpPr>
          <p:cNvPr id="2216" name="Google Shape;2216;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7" name="Google Shape;2217;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“Although NovaSeq X is our newest, most powerful sequencer to date, it is part of a larger family of RUO platforms that are built to serve the needs across the output and budget spectrum of our wide customer base. To date, we’ve shipped more than 20,000 sequencers globally, which have been used to generate data in more than 300,000 peer-reviewed publications. This is 5X the number of publications of all other market participants combined, showing Illumina as a trusted provider of genomic sequencing solutions.”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Regional trainings will talk about positioning NVSQ X, NVSQ 6K, and NVSQ Dx</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lang="en-US" sz="1200">
                <a:solidFill>
                  <a:schemeClr val="dk1"/>
                </a:solidFill>
                <a:latin typeface="Calibri"/>
                <a:ea typeface="Calibri"/>
                <a:cs typeface="Calibri"/>
                <a:sym typeface="Calibri"/>
              </a:rPr>
              <a:t>Paired end reads, massive service and support team, robust quality  and manufacturing</a:t>
            </a:r>
            <a:endParaRPr/>
          </a:p>
          <a:p>
            <a:pPr indent="0" lvl="0" marL="0" rtl="0" algn="l">
              <a:spcBef>
                <a:spcPts val="0"/>
              </a:spcBef>
              <a:spcAft>
                <a:spcPts val="0"/>
              </a:spcAft>
              <a:buNone/>
            </a:pPr>
            <a:r>
              <a:t/>
            </a:r>
            <a:endParaRPr/>
          </a:p>
        </p:txBody>
      </p:sp>
      <p:sp>
        <p:nvSpPr>
          <p:cNvPr id="2218" name="Google Shape;2218;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4" name="Shape 2264"/>
        <p:cNvGrpSpPr/>
        <p:nvPr/>
      </p:nvGrpSpPr>
      <p:grpSpPr>
        <a:xfrm>
          <a:off x="0" y="0"/>
          <a:ext cx="0" cy="0"/>
          <a:chOff x="0" y="0"/>
          <a:chExt cx="0" cy="0"/>
        </a:xfrm>
      </p:grpSpPr>
      <p:sp>
        <p:nvSpPr>
          <p:cNvPr id="2265" name="Google Shape;2265;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6" name="Google Shape;2266;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7" name="Google Shape;2267;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0" name="Shape 2280"/>
        <p:cNvGrpSpPr/>
        <p:nvPr/>
      </p:nvGrpSpPr>
      <p:grpSpPr>
        <a:xfrm>
          <a:off x="0" y="0"/>
          <a:ext cx="0" cy="0"/>
          <a:chOff x="0" y="0"/>
          <a:chExt cx="0" cy="0"/>
        </a:xfrm>
      </p:grpSpPr>
      <p:sp>
        <p:nvSpPr>
          <p:cNvPr id="2281" name="Google Shape;2281;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2" name="Google Shape;2282;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3" name="Shape 2293"/>
        <p:cNvGrpSpPr/>
        <p:nvPr/>
      </p:nvGrpSpPr>
      <p:grpSpPr>
        <a:xfrm>
          <a:off x="0" y="0"/>
          <a:ext cx="0" cy="0"/>
          <a:chOff x="0" y="0"/>
          <a:chExt cx="0" cy="0"/>
        </a:xfrm>
      </p:grpSpPr>
      <p:sp>
        <p:nvSpPr>
          <p:cNvPr id="2294" name="Google Shape;2294;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95" name="Google Shape;2295;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1" name="Shape 2301"/>
        <p:cNvGrpSpPr/>
        <p:nvPr/>
      </p:nvGrpSpPr>
      <p:grpSpPr>
        <a:xfrm>
          <a:off x="0" y="0"/>
          <a:ext cx="0" cy="0"/>
          <a:chOff x="0" y="0"/>
          <a:chExt cx="0" cy="0"/>
        </a:xfrm>
      </p:grpSpPr>
      <p:sp>
        <p:nvSpPr>
          <p:cNvPr id="2302" name="Google Shape;2302;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3" name="Google Shape;2303;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Update tháng 3/2021</a:t>
            </a:r>
            <a:endParaRPr/>
          </a:p>
        </p:txBody>
      </p:sp>
      <p:sp>
        <p:nvSpPr>
          <p:cNvPr id="2304" name="Google Shape;2304;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6" name="Shape 2346"/>
        <p:cNvGrpSpPr/>
        <p:nvPr/>
      </p:nvGrpSpPr>
      <p:grpSpPr>
        <a:xfrm>
          <a:off x="0" y="0"/>
          <a:ext cx="0" cy="0"/>
          <a:chOff x="0" y="0"/>
          <a:chExt cx="0" cy="0"/>
        </a:xfrm>
      </p:grpSpPr>
      <p:sp>
        <p:nvSpPr>
          <p:cNvPr id="2347" name="Google Shape;2347;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8" name="Google Shape;2348;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7" name="Shape 2357"/>
        <p:cNvGrpSpPr/>
        <p:nvPr/>
      </p:nvGrpSpPr>
      <p:grpSpPr>
        <a:xfrm>
          <a:off x="0" y="0"/>
          <a:ext cx="0" cy="0"/>
          <a:chOff x="0" y="0"/>
          <a:chExt cx="0" cy="0"/>
        </a:xfrm>
      </p:grpSpPr>
      <p:sp>
        <p:nvSpPr>
          <p:cNvPr id="2358" name="Google Shape;2358;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59" name="Google Shape;2359;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2" name="Shape 2362"/>
        <p:cNvGrpSpPr/>
        <p:nvPr/>
      </p:nvGrpSpPr>
      <p:grpSpPr>
        <a:xfrm>
          <a:off x="0" y="0"/>
          <a:ext cx="0" cy="0"/>
          <a:chOff x="0" y="0"/>
          <a:chExt cx="0" cy="0"/>
        </a:xfrm>
      </p:grpSpPr>
      <p:sp>
        <p:nvSpPr>
          <p:cNvPr id="2363" name="Google Shape;2363;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4" name="Google Shape;2364;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9" name="Google Shape;95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Giải trình tự thế hệ mới cho phép đồng thời nhiều đoạn đọc, nhiều mẫu được giải trình tự cùng nhau. </a:t>
            </a:r>
            <a:endParaRPr/>
          </a:p>
          <a:p>
            <a:pPr indent="0" lvl="0" marL="0" rtl="0" algn="l">
              <a:spcBef>
                <a:spcPts val="0"/>
              </a:spcBef>
              <a:spcAft>
                <a:spcPts val="0"/>
              </a:spcAft>
              <a:buNone/>
            </a:pPr>
            <a:r>
              <a:rPr lang="en-US"/>
              <a:t>NGS cung cấp dữ liệu số, mỗi đoạn đọc được phân tích độc lập và định lượng. </a:t>
            </a:r>
            <a:endParaRPr/>
          </a:p>
          <a:p>
            <a:pPr indent="0" lvl="0" marL="0" rtl="0" algn="l">
              <a:spcBef>
                <a:spcPts val="0"/>
              </a:spcBef>
              <a:spcAft>
                <a:spcPts val="0"/>
              </a:spcAft>
              <a:buNone/>
            </a:pPr>
            <a:r>
              <a:rPr lang="en-US"/>
              <a:t>Các đoạn đọc chồng lên nhau sẽ được sắp xếp với nhau, kết quả là biến thể được định lượng và có độ tin cậy cao</a:t>
            </a:r>
            <a:endParaRPr/>
          </a:p>
        </p:txBody>
      </p:sp>
      <p:sp>
        <p:nvSpPr>
          <p:cNvPr id="960" name="Google Shape;960;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9" name="Shape 2369"/>
        <p:cNvGrpSpPr/>
        <p:nvPr/>
      </p:nvGrpSpPr>
      <p:grpSpPr>
        <a:xfrm>
          <a:off x="0" y="0"/>
          <a:ext cx="0" cy="0"/>
          <a:chOff x="0" y="0"/>
          <a:chExt cx="0" cy="0"/>
        </a:xfrm>
      </p:grpSpPr>
      <p:sp>
        <p:nvSpPr>
          <p:cNvPr id="2370" name="Google Shape;2370;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1" name="Google Shape;2371;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5" name="Google Shape;105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6" name="Google Shape;1056;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0" name="Shape 1060"/>
        <p:cNvGrpSpPr/>
        <p:nvPr/>
      </p:nvGrpSpPr>
      <p:grpSpPr>
        <a:xfrm>
          <a:off x="0" y="0"/>
          <a:ext cx="0" cy="0"/>
          <a:chOff x="0" y="0"/>
          <a:chExt cx="0" cy="0"/>
        </a:xfrm>
      </p:grpSpPr>
      <p:sp>
        <p:nvSpPr>
          <p:cNvPr id="1061" name="Google Shape;1061;p7:notes"/>
          <p:cNvSpPr/>
          <p:nvPr>
            <p:ph idx="2" type="sldImg"/>
          </p:nvPr>
        </p:nvSpPr>
        <p:spPr>
          <a:xfrm>
            <a:off x="457200" y="719138"/>
            <a:ext cx="64008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2" name="Google Shape;1062;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Quy trình giải trình tự của ILMN gồm 4 bước. Trong đó các bước 2 – 4 sẽ được diễn ra tự động trên tất cả các platform của ILMN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7" name="Shape 1067"/>
        <p:cNvGrpSpPr/>
        <p:nvPr/>
      </p:nvGrpSpPr>
      <p:grpSpPr>
        <a:xfrm>
          <a:off x="0" y="0"/>
          <a:ext cx="0" cy="0"/>
          <a:chOff x="0" y="0"/>
          <a:chExt cx="0" cy="0"/>
        </a:xfrm>
      </p:grpSpPr>
      <p:sp>
        <p:nvSpPr>
          <p:cNvPr id="1068" name="Google Shape;1068;p8:notes"/>
          <p:cNvSpPr/>
          <p:nvPr>
            <p:ph idx="2" type="sldImg"/>
          </p:nvPr>
        </p:nvSpPr>
        <p:spPr>
          <a:xfrm>
            <a:off x="457200" y="719138"/>
            <a:ext cx="64008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9" name="Google Shape;1069;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3" name="Shape 1093"/>
        <p:cNvGrpSpPr/>
        <p:nvPr/>
      </p:nvGrpSpPr>
      <p:grpSpPr>
        <a:xfrm>
          <a:off x="0" y="0"/>
          <a:ext cx="0" cy="0"/>
          <a:chOff x="0" y="0"/>
          <a:chExt cx="0" cy="0"/>
        </a:xfrm>
      </p:grpSpPr>
      <p:sp>
        <p:nvSpPr>
          <p:cNvPr id="1094" name="Google Shape;1094;p9:notes"/>
          <p:cNvSpPr/>
          <p:nvPr>
            <p:ph idx="2" type="sldImg"/>
          </p:nvPr>
        </p:nvSpPr>
        <p:spPr>
          <a:xfrm>
            <a:off x="457200" y="719138"/>
            <a:ext cx="6400800" cy="360045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5" name="Google Shape;1095;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Tiếp theo đó là bước tạo Cluster hay còn gọi là tạo khuôn cho quá trình giải trình tự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7.png"/><Relationship Id="rId3"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7.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7.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7.png"/><Relationship Id="rId3" Type="http://schemas.openxmlformats.org/officeDocument/2006/relationships/image" Target="../media/image1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7.png"/><Relationship Id="rId3"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jpg"/><Relationship Id="rId3" Type="http://schemas.openxmlformats.org/officeDocument/2006/relationships/image" Target="../media/image2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jpg"/><Relationship Id="rId3" Type="http://schemas.openxmlformats.org/officeDocument/2006/relationships/image" Target="../media/image1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jpg"/><Relationship Id="rId3" Type="http://schemas.openxmlformats.org/officeDocument/2006/relationships/image" Target="../media/image1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jpg"/><Relationship Id="rId3" Type="http://schemas.openxmlformats.org/officeDocument/2006/relationships/image" Target="../media/image1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7.png"/><Relationship Id="rId3"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jpg"/><Relationship Id="rId3" Type="http://schemas.openxmlformats.org/officeDocument/2006/relationships/image" Target="../media/image2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jpg"/><Relationship Id="rId3" Type="http://schemas.openxmlformats.org/officeDocument/2006/relationships/image" Target="../media/image1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jpg"/><Relationship Id="rId3" Type="http://schemas.openxmlformats.org/officeDocument/2006/relationships/image" Target="../media/image20.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jpg"/><Relationship Id="rId3" Type="http://schemas.openxmlformats.org/officeDocument/2006/relationships/image" Target="../media/image1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jpg"/><Relationship Id="rId3" Type="http://schemas.openxmlformats.org/officeDocument/2006/relationships/image" Target="../media/image1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jpg"/><Relationship Id="rId3" Type="http://schemas.openxmlformats.org/officeDocument/2006/relationships/image" Target="../media/image1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 Id="rId3" Type="http://schemas.openxmlformats.org/officeDocument/2006/relationships/image" Target="../media/image1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jpg"/><Relationship Id="rId3" Type="http://schemas.openxmlformats.org/officeDocument/2006/relationships/image" Target="../media/image20.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jpg"/><Relationship Id="rId3" Type="http://schemas.openxmlformats.org/officeDocument/2006/relationships/image" Target="../media/image19.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7.jpg"/><Relationship Id="rId4" Type="http://schemas.openxmlformats.org/officeDocument/2006/relationships/image" Target="../media/image13.png"/><Relationship Id="rId5" Type="http://schemas.openxmlformats.org/officeDocument/2006/relationships/image" Target="../media/image10.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jpg"/><Relationship Id="rId3" Type="http://schemas.openxmlformats.org/officeDocument/2006/relationships/image" Target="../media/image2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52"/>
          <p:cNvSpPr txBox="1"/>
          <p:nvPr>
            <p:ph type="ctrTitle"/>
          </p:nvPr>
        </p:nvSpPr>
        <p:spPr>
          <a:xfrm>
            <a:off x="1266092" y="196948"/>
            <a:ext cx="9753601" cy="675249"/>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52"/>
          <p:cNvSpPr txBox="1"/>
          <p:nvPr>
            <p:ph idx="1" type="subTitle"/>
          </p:nvPr>
        </p:nvSpPr>
        <p:spPr>
          <a:xfrm>
            <a:off x="1266092" y="1617785"/>
            <a:ext cx="9753601" cy="4403187"/>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er Only">
  <p:cSld name="Header Only">
    <p:spTree>
      <p:nvGrpSpPr>
        <p:cNvPr id="87" name="Shape 87"/>
        <p:cNvGrpSpPr/>
        <p:nvPr/>
      </p:nvGrpSpPr>
      <p:grpSpPr>
        <a:xfrm>
          <a:off x="0" y="0"/>
          <a:ext cx="0" cy="0"/>
          <a:chOff x="0" y="0"/>
          <a:chExt cx="0" cy="0"/>
        </a:xfrm>
      </p:grpSpPr>
      <p:sp>
        <p:nvSpPr>
          <p:cNvPr id="88" name="Google Shape;88;p61"/>
          <p:cNvSpPr txBox="1"/>
          <p:nvPr>
            <p:ph type="title"/>
          </p:nvPr>
        </p:nvSpPr>
        <p:spPr>
          <a:xfrm>
            <a:off x="436033" y="183240"/>
            <a:ext cx="11303000" cy="961274"/>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F3F3F"/>
              </a:buClr>
              <a:buSzPts val="3000"/>
              <a:buFont typeface="Arial"/>
              <a:buNone/>
              <a:defRPr b="1" i="0" sz="30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61"/>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lvl1pPr indent="0" lvl="0" marL="0" algn="r">
              <a:spcBef>
                <a:spcPts val="0"/>
              </a:spcBef>
              <a:buNone/>
              <a:defRPr sz="1000">
                <a:solidFill>
                  <a:srgbClr val="888888"/>
                </a:solidFill>
                <a:latin typeface="Arial"/>
                <a:ea typeface="Arial"/>
                <a:cs typeface="Arial"/>
                <a:sym typeface="Arial"/>
              </a:defRPr>
            </a:lvl1pPr>
            <a:lvl2pPr indent="0" lvl="1" marL="0" algn="r">
              <a:spcBef>
                <a:spcPts val="0"/>
              </a:spcBef>
              <a:buNone/>
              <a:defRPr sz="1000">
                <a:solidFill>
                  <a:srgbClr val="888888"/>
                </a:solidFill>
                <a:latin typeface="Arial"/>
                <a:ea typeface="Arial"/>
                <a:cs typeface="Arial"/>
                <a:sym typeface="Arial"/>
              </a:defRPr>
            </a:lvl2pPr>
            <a:lvl3pPr indent="0" lvl="2" marL="0" algn="r">
              <a:spcBef>
                <a:spcPts val="0"/>
              </a:spcBef>
              <a:buNone/>
              <a:defRPr sz="1000">
                <a:solidFill>
                  <a:srgbClr val="888888"/>
                </a:solidFill>
                <a:latin typeface="Arial"/>
                <a:ea typeface="Arial"/>
                <a:cs typeface="Arial"/>
                <a:sym typeface="Arial"/>
              </a:defRPr>
            </a:lvl3pPr>
            <a:lvl4pPr indent="0" lvl="3" marL="0" algn="r">
              <a:spcBef>
                <a:spcPts val="0"/>
              </a:spcBef>
              <a:buNone/>
              <a:defRPr sz="1000">
                <a:solidFill>
                  <a:srgbClr val="888888"/>
                </a:solidFill>
                <a:latin typeface="Arial"/>
                <a:ea typeface="Arial"/>
                <a:cs typeface="Arial"/>
                <a:sym typeface="Arial"/>
              </a:defRPr>
            </a:lvl4pPr>
            <a:lvl5pPr indent="0" lvl="4" marL="0" algn="r">
              <a:spcBef>
                <a:spcPts val="0"/>
              </a:spcBef>
              <a:buNone/>
              <a:defRPr sz="1000">
                <a:solidFill>
                  <a:srgbClr val="888888"/>
                </a:solidFill>
                <a:latin typeface="Arial"/>
                <a:ea typeface="Arial"/>
                <a:cs typeface="Arial"/>
                <a:sym typeface="Arial"/>
              </a:defRPr>
            </a:lvl5pPr>
            <a:lvl6pPr indent="0" lvl="5" marL="0" algn="r">
              <a:spcBef>
                <a:spcPts val="0"/>
              </a:spcBef>
              <a:buNone/>
              <a:defRPr sz="1000">
                <a:solidFill>
                  <a:srgbClr val="888888"/>
                </a:solidFill>
                <a:latin typeface="Arial"/>
                <a:ea typeface="Arial"/>
                <a:cs typeface="Arial"/>
                <a:sym typeface="Arial"/>
              </a:defRPr>
            </a:lvl6pPr>
            <a:lvl7pPr indent="0" lvl="6" marL="0" algn="r">
              <a:spcBef>
                <a:spcPts val="0"/>
              </a:spcBef>
              <a:buNone/>
              <a:defRPr sz="1000">
                <a:solidFill>
                  <a:srgbClr val="888888"/>
                </a:solidFill>
                <a:latin typeface="Arial"/>
                <a:ea typeface="Arial"/>
                <a:cs typeface="Arial"/>
                <a:sym typeface="Arial"/>
              </a:defRPr>
            </a:lvl7pPr>
            <a:lvl8pPr indent="0" lvl="7" marL="0" algn="r">
              <a:spcBef>
                <a:spcPts val="0"/>
              </a:spcBef>
              <a:buNone/>
              <a:defRPr sz="1000">
                <a:solidFill>
                  <a:srgbClr val="888888"/>
                </a:solidFill>
                <a:latin typeface="Arial"/>
                <a:ea typeface="Arial"/>
                <a:cs typeface="Arial"/>
                <a:sym typeface="Arial"/>
              </a:defRPr>
            </a:lvl8pPr>
            <a:lvl9pPr indent="0" lvl="8" marL="0" algn="r">
              <a:spcBef>
                <a:spcPts val="0"/>
              </a:spcBef>
              <a:buNone/>
              <a:defRPr sz="10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0" name="Google Shape;90;p61"/>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b="1" sz="9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e Layout">
  <p:cSld name="Base Layout">
    <p:spTree>
      <p:nvGrpSpPr>
        <p:cNvPr id="891" name="Shape 891"/>
        <p:cNvGrpSpPr/>
        <p:nvPr/>
      </p:nvGrpSpPr>
      <p:grpSpPr>
        <a:xfrm>
          <a:off x="0" y="0"/>
          <a:ext cx="0" cy="0"/>
          <a:chOff x="0" y="0"/>
          <a:chExt cx="0" cy="0"/>
        </a:xfrm>
      </p:grpSpPr>
      <p:sp>
        <p:nvSpPr>
          <p:cNvPr id="892" name="Google Shape;892;p157"/>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893" name="Google Shape;893;p157"/>
          <p:cNvSpPr txBox="1"/>
          <p:nvPr>
            <p:ph idx="11" type="ftr"/>
          </p:nvPr>
        </p:nvSpPr>
        <p:spPr>
          <a:xfrm>
            <a:off x="4038600" y="6356350"/>
            <a:ext cx="41148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4" name="Google Shape;894;p157"/>
          <p:cNvSpPr txBox="1"/>
          <p:nvPr>
            <p:ph idx="1" type="body"/>
          </p:nvPr>
        </p:nvSpPr>
        <p:spPr>
          <a:xfrm>
            <a:off x="355257" y="208690"/>
            <a:ext cx="4635843" cy="216982"/>
          </a:xfrm>
          <a:prstGeom prst="rect">
            <a:avLst/>
          </a:prstGeom>
          <a:noFill/>
          <a:ln>
            <a:noFill/>
          </a:ln>
        </p:spPr>
        <p:txBody>
          <a:bodyPr anchorCtr="0" anchor="ctr" bIns="45700" lIns="91425" spcFirstLastPara="1" rIns="91425" wrap="square" tIns="45700">
            <a:spAutoFit/>
          </a:bodyPr>
          <a:lstStyle>
            <a:lvl1pPr indent="-228600" lvl="0" marL="457200" algn="l">
              <a:lnSpc>
                <a:spcPct val="90000"/>
              </a:lnSpc>
              <a:spcBef>
                <a:spcPts val="1000"/>
              </a:spcBef>
              <a:spcAft>
                <a:spcPts val="0"/>
              </a:spcAft>
              <a:buClr>
                <a:srgbClr val="7F7F7F"/>
              </a:buClr>
              <a:buSzPts val="900"/>
              <a:buFont typeface="Calibri"/>
              <a:buNone/>
              <a:defRPr sz="900">
                <a:solidFill>
                  <a:srgbClr val="7F7F7F"/>
                </a:solidFill>
              </a:defRPr>
            </a:lvl1pPr>
            <a:lvl2pPr indent="-342900" lvl="1" marL="914400" algn="l">
              <a:lnSpc>
                <a:spcPct val="90000"/>
              </a:lnSpc>
              <a:spcBef>
                <a:spcPts val="500"/>
              </a:spcBef>
              <a:spcAft>
                <a:spcPts val="0"/>
              </a:spcAft>
              <a:buClr>
                <a:schemeClr val="dk1"/>
              </a:buClr>
              <a:buSzPts val="1800"/>
              <a:buChar char="•"/>
              <a:defRPr sz="1800">
                <a:latin typeface="Calibri"/>
                <a:ea typeface="Calibri"/>
                <a:cs typeface="Calibri"/>
                <a:sym typeface="Calibri"/>
              </a:defRPr>
            </a:lvl2pPr>
            <a:lvl3pPr indent="-342900" lvl="2" marL="1371600" algn="l">
              <a:lnSpc>
                <a:spcPct val="90000"/>
              </a:lnSpc>
              <a:spcBef>
                <a:spcPts val="500"/>
              </a:spcBef>
              <a:spcAft>
                <a:spcPts val="0"/>
              </a:spcAft>
              <a:buClr>
                <a:schemeClr val="dk1"/>
              </a:buClr>
              <a:buSzPts val="1800"/>
              <a:buChar char="•"/>
              <a:defRPr sz="1800">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Char char="•"/>
              <a:defRPr>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Char char="•"/>
              <a:defRPr>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5" name="Google Shape;895;p15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orient="horz" pos="672">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MN - Pumpkin Cover" showMasterSp="0">
  <p:cSld name="ILMN - Pumpkin Cover">
    <p:spTree>
      <p:nvGrpSpPr>
        <p:cNvPr id="91" name="Shape 91"/>
        <p:cNvGrpSpPr/>
        <p:nvPr/>
      </p:nvGrpSpPr>
      <p:grpSpPr>
        <a:xfrm>
          <a:off x="0" y="0"/>
          <a:ext cx="0" cy="0"/>
          <a:chOff x="0" y="0"/>
          <a:chExt cx="0" cy="0"/>
        </a:xfrm>
      </p:grpSpPr>
      <p:pic>
        <p:nvPicPr>
          <p:cNvPr id="92" name="Google Shape;92;p109"/>
          <p:cNvPicPr preferRelativeResize="0"/>
          <p:nvPr/>
        </p:nvPicPr>
        <p:blipFill rotWithShape="1">
          <a:blip r:embed="rId2">
            <a:alphaModFix/>
          </a:blip>
          <a:srcRect b="6853" l="0" r="0" t="6829"/>
          <a:stretch/>
        </p:blipFill>
        <p:spPr>
          <a:xfrm>
            <a:off x="0" y="1868"/>
            <a:ext cx="12192000" cy="6856132"/>
          </a:xfrm>
          <a:prstGeom prst="rect">
            <a:avLst/>
          </a:prstGeom>
          <a:noFill/>
          <a:ln>
            <a:noFill/>
          </a:ln>
        </p:spPr>
      </p:pic>
      <p:cxnSp>
        <p:nvCxnSpPr>
          <p:cNvPr id="93" name="Google Shape;93;p109"/>
          <p:cNvCxnSpPr/>
          <p:nvPr/>
        </p:nvCxnSpPr>
        <p:spPr>
          <a:xfrm>
            <a:off x="355256" y="5784619"/>
            <a:ext cx="5252441" cy="0"/>
          </a:xfrm>
          <a:prstGeom prst="straightConnector1">
            <a:avLst/>
          </a:prstGeom>
          <a:noFill/>
          <a:ln cap="rnd" cmpd="sng" w="12700">
            <a:solidFill>
              <a:schemeClr val="lt1"/>
            </a:solidFill>
            <a:prstDash val="solid"/>
            <a:miter lim="800000"/>
            <a:headEnd len="sm" w="sm" type="none"/>
            <a:tailEnd len="sm" w="sm" type="none"/>
          </a:ln>
        </p:spPr>
      </p:cxnSp>
      <p:cxnSp>
        <p:nvCxnSpPr>
          <p:cNvPr id="94" name="Google Shape;94;p109"/>
          <p:cNvCxnSpPr/>
          <p:nvPr/>
        </p:nvCxnSpPr>
        <p:spPr>
          <a:xfrm>
            <a:off x="355256" y="4591002"/>
            <a:ext cx="5252441" cy="0"/>
          </a:xfrm>
          <a:prstGeom prst="straightConnector1">
            <a:avLst/>
          </a:prstGeom>
          <a:noFill/>
          <a:ln cap="rnd" cmpd="sng" w="19050">
            <a:solidFill>
              <a:schemeClr val="lt1"/>
            </a:solidFill>
            <a:prstDash val="solid"/>
            <a:miter lim="800000"/>
            <a:headEnd len="sm" w="sm" type="none"/>
            <a:tailEnd len="sm" w="sm" type="none"/>
          </a:ln>
        </p:spPr>
      </p:cxnSp>
      <p:sp>
        <p:nvSpPr>
          <p:cNvPr id="95" name="Google Shape;95;p109"/>
          <p:cNvSpPr txBox="1"/>
          <p:nvPr>
            <p:ph idx="1" type="body"/>
          </p:nvPr>
        </p:nvSpPr>
        <p:spPr>
          <a:xfrm>
            <a:off x="355257" y="5175682"/>
            <a:ext cx="5210656" cy="276999"/>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55600" lvl="1" marL="914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6" name="Google Shape;96;p109"/>
          <p:cNvSpPr txBox="1"/>
          <p:nvPr>
            <p:ph idx="2" type="body"/>
          </p:nvPr>
        </p:nvSpPr>
        <p:spPr>
          <a:xfrm>
            <a:off x="355257" y="4806350"/>
            <a:ext cx="5210656" cy="369332"/>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355600" lvl="1" marL="914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7" name="Google Shape;97;p109"/>
          <p:cNvSpPr txBox="1"/>
          <p:nvPr>
            <p:ph idx="11" type="ftr"/>
          </p:nvPr>
        </p:nvSpPr>
        <p:spPr>
          <a:xfrm>
            <a:off x="2079347" y="6157896"/>
            <a:ext cx="3640318" cy="230832"/>
          </a:xfrm>
          <a:prstGeom prst="rect">
            <a:avLst/>
          </a:prstGeom>
          <a:noFill/>
          <a:ln>
            <a:noFill/>
          </a:ln>
        </p:spPr>
        <p:txBody>
          <a:bodyPr anchorCtr="0" anchor="b" bIns="45700" lIns="91425" spcFirstLastPara="1" rIns="91425" wrap="square" tIns="45700">
            <a:spAutoFit/>
          </a:bodyPr>
          <a:lstStyle>
            <a:lvl1pPr lvl="0" algn="r">
              <a:spcBef>
                <a:spcPts val="0"/>
              </a:spcBef>
              <a:spcAft>
                <a:spcPts val="0"/>
              </a:spcAft>
              <a:buSzPts val="1400"/>
              <a:buNone/>
              <a:defRPr b="1">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09"/>
          <p:cNvSpPr txBox="1"/>
          <p:nvPr>
            <p:ph idx="3" type="body"/>
          </p:nvPr>
        </p:nvSpPr>
        <p:spPr>
          <a:xfrm>
            <a:off x="355257" y="351508"/>
            <a:ext cx="1930743" cy="216982"/>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90000"/>
              </a:lnSpc>
              <a:spcBef>
                <a:spcPts val="100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342900" lvl="1" marL="914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9" name="Google Shape;99;p109"/>
          <p:cNvSpPr txBox="1"/>
          <p:nvPr>
            <p:ph idx="4" type="body"/>
          </p:nvPr>
        </p:nvSpPr>
        <p:spPr>
          <a:xfrm>
            <a:off x="3788922" y="351497"/>
            <a:ext cx="1930743" cy="216982"/>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90000"/>
              </a:lnSpc>
              <a:spcBef>
                <a:spcPts val="100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0" name="Google Shape;100;p109"/>
          <p:cNvSpPr txBox="1"/>
          <p:nvPr>
            <p:ph type="title"/>
          </p:nvPr>
        </p:nvSpPr>
        <p:spPr>
          <a:xfrm>
            <a:off x="355257" y="927551"/>
            <a:ext cx="5364408" cy="272071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1" name="Google Shape;101;p109"/>
          <p:cNvSpPr txBox="1"/>
          <p:nvPr/>
        </p:nvSpPr>
        <p:spPr>
          <a:xfrm>
            <a:off x="2079347" y="6334671"/>
            <a:ext cx="3640319" cy="216982"/>
          </a:xfrm>
          <a:prstGeom prst="rect">
            <a:avLst/>
          </a:prstGeom>
          <a:noFill/>
          <a:ln>
            <a:noFill/>
          </a:ln>
        </p:spPr>
        <p:txBody>
          <a:bodyPr anchorCtr="0" anchor="ctr" bIns="45700" lIns="91425" spcFirstLastPara="1" rIns="91425" wrap="square" tIns="45700">
            <a:spAutoFit/>
          </a:bodyPr>
          <a:lstStyle/>
          <a:p>
            <a:pPr indent="0" lvl="0" marL="0" marR="0" rtl="0" algn="r">
              <a:lnSpc>
                <a:spcPct val="90000"/>
              </a:lnSpc>
              <a:spcBef>
                <a:spcPts val="0"/>
              </a:spcBef>
              <a:spcAft>
                <a:spcPts val="0"/>
              </a:spcAft>
              <a:buClr>
                <a:schemeClr val="lt1"/>
              </a:buClr>
              <a:buSzPts val="900"/>
              <a:buFont typeface="Arial"/>
              <a:buNone/>
            </a:pPr>
            <a:r>
              <a:rPr lang="en-US" sz="900">
                <a:solidFill>
                  <a:schemeClr val="lt1"/>
                </a:solidFill>
                <a:latin typeface="Arial"/>
                <a:ea typeface="Arial"/>
                <a:cs typeface="Arial"/>
                <a:sym typeface="Arial"/>
              </a:rPr>
              <a:t>© 2021 Illumina, Inc. All rights reserved.</a:t>
            </a:r>
            <a:endParaRPr/>
          </a:p>
        </p:txBody>
      </p:sp>
      <p:pic>
        <p:nvPicPr>
          <p:cNvPr descr="A picture containing shape&#10;&#10;Description automatically generated" id="102" name="Google Shape;102;p109"/>
          <p:cNvPicPr preferRelativeResize="0"/>
          <p:nvPr/>
        </p:nvPicPr>
        <p:blipFill rotWithShape="1">
          <a:blip r:embed="rId3">
            <a:alphaModFix/>
          </a:blip>
          <a:srcRect b="0" l="0" r="0" t="0"/>
          <a:stretch/>
        </p:blipFill>
        <p:spPr>
          <a:xfrm>
            <a:off x="428625" y="6215210"/>
            <a:ext cx="1138238" cy="276778"/>
          </a:xfrm>
          <a:prstGeom prst="rect">
            <a:avLst/>
          </a:prstGeom>
          <a:noFill/>
          <a:ln>
            <a:noFill/>
          </a:ln>
        </p:spPr>
      </p:pic>
      <p:sp>
        <p:nvSpPr>
          <p:cNvPr id="103" name="Google Shape;103;p109"/>
          <p:cNvSpPr txBox="1"/>
          <p:nvPr/>
        </p:nvSpPr>
        <p:spPr>
          <a:xfrm>
            <a:off x="346710" y="134515"/>
            <a:ext cx="2551985" cy="21698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900"/>
              <a:buFont typeface="Arial"/>
              <a:buNone/>
            </a:pPr>
            <a:r>
              <a:rPr b="0" i="1" lang="en-US" sz="900">
                <a:solidFill>
                  <a:schemeClr val="lt1"/>
                </a:solidFill>
                <a:latin typeface="Arial"/>
                <a:ea typeface="Arial"/>
                <a:cs typeface="Arial"/>
                <a:sym typeface="Arial"/>
              </a:rPr>
              <a:t>Created by Commercial Training &amp; Enablement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MN -  Pumpkin Cover Alt" showMasterSp="0">
  <p:cSld name="ILMN -  Pumpkin Cover Alt">
    <p:spTree>
      <p:nvGrpSpPr>
        <p:cNvPr id="104" name="Shape 104"/>
        <p:cNvGrpSpPr/>
        <p:nvPr/>
      </p:nvGrpSpPr>
      <p:grpSpPr>
        <a:xfrm>
          <a:off x="0" y="0"/>
          <a:ext cx="0" cy="0"/>
          <a:chOff x="0" y="0"/>
          <a:chExt cx="0" cy="0"/>
        </a:xfrm>
      </p:grpSpPr>
      <p:sp>
        <p:nvSpPr>
          <p:cNvPr id="105" name="Google Shape;105;p110"/>
          <p:cNvSpPr txBox="1"/>
          <p:nvPr>
            <p:ph idx="1" type="body"/>
          </p:nvPr>
        </p:nvSpPr>
        <p:spPr>
          <a:xfrm>
            <a:off x="355257" y="5175682"/>
            <a:ext cx="5210656" cy="276999"/>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0"/>
              </a:spcBef>
              <a:spcAft>
                <a:spcPts val="0"/>
              </a:spcAft>
              <a:buClr>
                <a:srgbClr val="7F7F7F"/>
              </a:buClr>
              <a:buSzPts val="1200"/>
              <a:buFont typeface="Arial"/>
              <a:buNone/>
              <a:defRPr b="0" i="0" sz="1200" u="none" cap="none" strike="noStrike">
                <a:solidFill>
                  <a:srgbClr val="7F7F7F"/>
                </a:solidFill>
                <a:latin typeface="Arial"/>
                <a:ea typeface="Arial"/>
                <a:cs typeface="Arial"/>
                <a:sym typeface="Arial"/>
              </a:defRPr>
            </a:lvl1pPr>
            <a:lvl2pPr indent="-355600" lvl="1" marL="914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6" name="Google Shape;106;p110"/>
          <p:cNvSpPr txBox="1"/>
          <p:nvPr>
            <p:ph idx="2" type="body"/>
          </p:nvPr>
        </p:nvSpPr>
        <p:spPr>
          <a:xfrm>
            <a:off x="355257" y="4806350"/>
            <a:ext cx="5210656" cy="369332"/>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55600" lvl="1" marL="914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7" name="Google Shape;107;p110"/>
          <p:cNvSpPr txBox="1"/>
          <p:nvPr>
            <p:ph type="title"/>
          </p:nvPr>
        </p:nvSpPr>
        <p:spPr>
          <a:xfrm>
            <a:off x="355257" y="1691640"/>
            <a:ext cx="5212015" cy="213768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1"/>
              </a:buClr>
              <a:buSzPts val="4000"/>
              <a:buFont typeface="Arial"/>
              <a:buNone/>
              <a:defRPr sz="4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110"/>
          <p:cNvSpPr/>
          <p:nvPr/>
        </p:nvSpPr>
        <p:spPr>
          <a:xfrm>
            <a:off x="6172200" y="0"/>
            <a:ext cx="60198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109" name="Google Shape;109;p110"/>
          <p:cNvCxnSpPr/>
          <p:nvPr/>
        </p:nvCxnSpPr>
        <p:spPr>
          <a:xfrm>
            <a:off x="395682" y="4591002"/>
            <a:ext cx="5212015" cy="0"/>
          </a:xfrm>
          <a:prstGeom prst="straightConnector1">
            <a:avLst/>
          </a:prstGeom>
          <a:noFill/>
          <a:ln cap="rnd" cmpd="sng" w="12700">
            <a:solidFill>
              <a:srgbClr val="FFB81C"/>
            </a:solidFill>
            <a:prstDash val="solid"/>
            <a:miter lim="800000"/>
            <a:headEnd len="sm" w="sm" type="none"/>
            <a:tailEnd len="sm" w="sm" type="none"/>
          </a:ln>
        </p:spPr>
      </p:cxnSp>
      <p:cxnSp>
        <p:nvCxnSpPr>
          <p:cNvPr id="110" name="Google Shape;110;p110"/>
          <p:cNvCxnSpPr/>
          <p:nvPr/>
        </p:nvCxnSpPr>
        <p:spPr>
          <a:xfrm>
            <a:off x="395682" y="5799197"/>
            <a:ext cx="5212015" cy="0"/>
          </a:xfrm>
          <a:prstGeom prst="straightConnector1">
            <a:avLst/>
          </a:prstGeom>
          <a:noFill/>
          <a:ln cap="rnd" cmpd="sng" w="12700">
            <a:solidFill>
              <a:srgbClr val="FFB81C"/>
            </a:solidFill>
            <a:prstDash val="solid"/>
            <a:miter lim="800000"/>
            <a:headEnd len="sm" w="sm" type="none"/>
            <a:tailEnd len="sm" w="sm" type="none"/>
          </a:ln>
        </p:spPr>
      </p:cxnSp>
      <p:pic>
        <p:nvPicPr>
          <p:cNvPr id="111" name="Google Shape;111;p110"/>
          <p:cNvPicPr preferRelativeResize="0"/>
          <p:nvPr/>
        </p:nvPicPr>
        <p:blipFill rotWithShape="1">
          <a:blip r:embed="rId2">
            <a:alphaModFix/>
          </a:blip>
          <a:srcRect b="6853" l="37930" r="12695" t="6829"/>
          <a:stretch/>
        </p:blipFill>
        <p:spPr>
          <a:xfrm>
            <a:off x="6172200" y="1868"/>
            <a:ext cx="6019800" cy="6856132"/>
          </a:xfrm>
          <a:prstGeom prst="rect">
            <a:avLst/>
          </a:prstGeom>
          <a:noFill/>
          <a:ln>
            <a:noFill/>
          </a:ln>
        </p:spPr>
      </p:pic>
      <p:sp>
        <p:nvSpPr>
          <p:cNvPr id="112" name="Google Shape;112;p110"/>
          <p:cNvSpPr txBox="1"/>
          <p:nvPr>
            <p:ph idx="3" type="body"/>
          </p:nvPr>
        </p:nvSpPr>
        <p:spPr>
          <a:xfrm>
            <a:off x="355257" y="351508"/>
            <a:ext cx="1930743" cy="216982"/>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42900" lvl="1" marL="914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3" name="Google Shape;113;p110"/>
          <p:cNvSpPr txBox="1"/>
          <p:nvPr>
            <p:ph idx="4" type="body"/>
          </p:nvPr>
        </p:nvSpPr>
        <p:spPr>
          <a:xfrm>
            <a:off x="3788922" y="351497"/>
            <a:ext cx="1930743" cy="216982"/>
          </a:xfrm>
          <a:prstGeom prst="rect">
            <a:avLst/>
          </a:prstGeom>
          <a:noFill/>
          <a:ln>
            <a:noFill/>
          </a:ln>
        </p:spPr>
        <p:txBody>
          <a:bodyPr anchorCtr="0" anchor="ctr" bIns="45700" lIns="91425" spcFirstLastPara="1" rIns="91425" wrap="square" tIns="45700">
            <a:spAutoFit/>
          </a:bodyPr>
          <a:lstStyle>
            <a:lvl1pPr indent="-228600" lvl="0" marL="457200" marR="0" rtl="0" algn="r">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4" name="Google Shape;114;p110"/>
          <p:cNvSpPr txBox="1"/>
          <p:nvPr/>
        </p:nvSpPr>
        <p:spPr>
          <a:xfrm>
            <a:off x="2079346" y="6334671"/>
            <a:ext cx="3640319" cy="216982"/>
          </a:xfrm>
          <a:prstGeom prst="rect">
            <a:avLst/>
          </a:prstGeom>
          <a:noFill/>
          <a:ln>
            <a:noFill/>
          </a:ln>
        </p:spPr>
        <p:txBody>
          <a:bodyPr anchorCtr="0" anchor="ctr" bIns="45700" lIns="91425" spcFirstLastPara="1" rIns="91425" wrap="square" tIns="45700">
            <a:spAutoFit/>
          </a:bodyPr>
          <a:lstStyle/>
          <a:p>
            <a:pPr indent="0" lvl="0" marL="0" marR="0" rtl="0" algn="r">
              <a:lnSpc>
                <a:spcPct val="90000"/>
              </a:lnSpc>
              <a:spcBef>
                <a:spcPts val="0"/>
              </a:spcBef>
              <a:spcAft>
                <a:spcPts val="0"/>
              </a:spcAft>
              <a:buClr>
                <a:schemeClr val="dk1"/>
              </a:buClr>
              <a:buSzPts val="900"/>
              <a:buFont typeface="Arial"/>
              <a:buNone/>
            </a:pPr>
            <a:r>
              <a:rPr lang="en-US" sz="900">
                <a:solidFill>
                  <a:schemeClr val="dk1"/>
                </a:solidFill>
                <a:latin typeface="Arial"/>
                <a:ea typeface="Arial"/>
                <a:cs typeface="Arial"/>
                <a:sym typeface="Arial"/>
              </a:rPr>
              <a:t>© 2020 Illumina, Inc. All rights reserved.</a:t>
            </a:r>
            <a:endParaRPr/>
          </a:p>
        </p:txBody>
      </p:sp>
      <p:sp>
        <p:nvSpPr>
          <p:cNvPr id="115" name="Google Shape;115;p110"/>
          <p:cNvSpPr txBox="1"/>
          <p:nvPr>
            <p:ph idx="11" type="ftr"/>
          </p:nvPr>
        </p:nvSpPr>
        <p:spPr>
          <a:xfrm>
            <a:off x="2079345" y="6145714"/>
            <a:ext cx="3640320" cy="243014"/>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6" name="Google Shape;116;p110"/>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A picture containing shape&#10;&#10;Description automatically generated" id="117" name="Google Shape;117;p110"/>
          <p:cNvPicPr preferRelativeResize="0"/>
          <p:nvPr/>
        </p:nvPicPr>
        <p:blipFill rotWithShape="1">
          <a:blip r:embed="rId3">
            <a:alphaModFix/>
          </a:blip>
          <a:srcRect b="0" l="0" r="0" t="0"/>
          <a:stretch/>
        </p:blipFill>
        <p:spPr>
          <a:xfrm>
            <a:off x="428625" y="6215210"/>
            <a:ext cx="1138238" cy="27677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MN -  Pumpkin Cover Photo" showMasterSp="0">
  <p:cSld name="ILMN -  Pumpkin Cover Photo">
    <p:spTree>
      <p:nvGrpSpPr>
        <p:cNvPr id="118" name="Shape 118"/>
        <p:cNvGrpSpPr/>
        <p:nvPr/>
      </p:nvGrpSpPr>
      <p:grpSpPr>
        <a:xfrm>
          <a:off x="0" y="0"/>
          <a:ext cx="0" cy="0"/>
          <a:chOff x="0" y="0"/>
          <a:chExt cx="0" cy="0"/>
        </a:xfrm>
      </p:grpSpPr>
      <p:sp>
        <p:nvSpPr>
          <p:cNvPr id="119" name="Google Shape;119;p111"/>
          <p:cNvSpPr txBox="1"/>
          <p:nvPr>
            <p:ph idx="1" type="body"/>
          </p:nvPr>
        </p:nvSpPr>
        <p:spPr>
          <a:xfrm>
            <a:off x="355257" y="5175682"/>
            <a:ext cx="5210656" cy="276999"/>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0"/>
              </a:spcBef>
              <a:spcAft>
                <a:spcPts val="0"/>
              </a:spcAft>
              <a:buClr>
                <a:srgbClr val="7F7F7F"/>
              </a:buClr>
              <a:buSzPts val="1200"/>
              <a:buFont typeface="Arial"/>
              <a:buNone/>
              <a:defRPr b="0" i="0" sz="1200" u="none" cap="none" strike="noStrike">
                <a:solidFill>
                  <a:srgbClr val="7F7F7F"/>
                </a:solidFill>
                <a:latin typeface="Arial"/>
                <a:ea typeface="Arial"/>
                <a:cs typeface="Arial"/>
                <a:sym typeface="Arial"/>
              </a:defRPr>
            </a:lvl1pPr>
            <a:lvl2pPr indent="-355600" lvl="1" marL="914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0" name="Google Shape;120;p111"/>
          <p:cNvSpPr txBox="1"/>
          <p:nvPr>
            <p:ph idx="2" type="body"/>
          </p:nvPr>
        </p:nvSpPr>
        <p:spPr>
          <a:xfrm>
            <a:off x="355257" y="4806350"/>
            <a:ext cx="5210656" cy="369332"/>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55600" lvl="1" marL="914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1" name="Google Shape;121;p111"/>
          <p:cNvSpPr txBox="1"/>
          <p:nvPr>
            <p:ph type="title"/>
          </p:nvPr>
        </p:nvSpPr>
        <p:spPr>
          <a:xfrm>
            <a:off x="355257" y="1691640"/>
            <a:ext cx="5212015" cy="213768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1"/>
              </a:buClr>
              <a:buSzPts val="4000"/>
              <a:buFont typeface="Arial"/>
              <a:buNone/>
              <a:defRPr sz="4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 name="Google Shape;122;p111"/>
          <p:cNvSpPr/>
          <p:nvPr/>
        </p:nvSpPr>
        <p:spPr>
          <a:xfrm>
            <a:off x="6172200" y="0"/>
            <a:ext cx="60198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23" name="Google Shape;123;p111"/>
          <p:cNvSpPr/>
          <p:nvPr>
            <p:ph idx="3" type="pic"/>
          </p:nvPr>
        </p:nvSpPr>
        <p:spPr>
          <a:xfrm>
            <a:off x="6172200" y="0"/>
            <a:ext cx="6019800" cy="6858000"/>
          </a:xfrm>
          <a:prstGeom prst="rect">
            <a:avLst/>
          </a:prstGeom>
          <a:noFill/>
          <a:ln>
            <a:noFill/>
          </a:ln>
        </p:spPr>
      </p:sp>
      <p:cxnSp>
        <p:nvCxnSpPr>
          <p:cNvPr id="124" name="Google Shape;124;p111"/>
          <p:cNvCxnSpPr/>
          <p:nvPr/>
        </p:nvCxnSpPr>
        <p:spPr>
          <a:xfrm>
            <a:off x="395682" y="4591002"/>
            <a:ext cx="5212015" cy="0"/>
          </a:xfrm>
          <a:prstGeom prst="straightConnector1">
            <a:avLst/>
          </a:prstGeom>
          <a:noFill/>
          <a:ln cap="rnd" cmpd="sng" w="12700">
            <a:solidFill>
              <a:srgbClr val="FFB81C"/>
            </a:solidFill>
            <a:prstDash val="solid"/>
            <a:miter lim="800000"/>
            <a:headEnd len="sm" w="sm" type="none"/>
            <a:tailEnd len="sm" w="sm" type="none"/>
          </a:ln>
        </p:spPr>
      </p:cxnSp>
      <p:sp>
        <p:nvSpPr>
          <p:cNvPr id="125" name="Google Shape;125;p111"/>
          <p:cNvSpPr txBox="1"/>
          <p:nvPr>
            <p:ph idx="4" type="body"/>
          </p:nvPr>
        </p:nvSpPr>
        <p:spPr>
          <a:xfrm>
            <a:off x="355257" y="351508"/>
            <a:ext cx="1930743" cy="216982"/>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42900" lvl="1" marL="914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6" name="Google Shape;126;p111"/>
          <p:cNvSpPr txBox="1"/>
          <p:nvPr>
            <p:ph idx="5" type="body"/>
          </p:nvPr>
        </p:nvSpPr>
        <p:spPr>
          <a:xfrm>
            <a:off x="3788922" y="351497"/>
            <a:ext cx="1930743" cy="216982"/>
          </a:xfrm>
          <a:prstGeom prst="rect">
            <a:avLst/>
          </a:prstGeom>
          <a:noFill/>
          <a:ln>
            <a:noFill/>
          </a:ln>
        </p:spPr>
        <p:txBody>
          <a:bodyPr anchorCtr="0" anchor="ctr" bIns="45700" lIns="91425" spcFirstLastPara="1" rIns="91425" wrap="square" tIns="45700">
            <a:spAutoFit/>
          </a:bodyPr>
          <a:lstStyle>
            <a:lvl1pPr indent="-228600" lvl="0" marL="457200" marR="0" rtl="0" algn="r">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 name="Google Shape;127;p111"/>
          <p:cNvSpPr txBox="1"/>
          <p:nvPr/>
        </p:nvSpPr>
        <p:spPr>
          <a:xfrm>
            <a:off x="2079346" y="6334671"/>
            <a:ext cx="3640319" cy="216982"/>
          </a:xfrm>
          <a:prstGeom prst="rect">
            <a:avLst/>
          </a:prstGeom>
          <a:noFill/>
          <a:ln>
            <a:noFill/>
          </a:ln>
        </p:spPr>
        <p:txBody>
          <a:bodyPr anchorCtr="0" anchor="ctr" bIns="45700" lIns="91425" spcFirstLastPara="1" rIns="91425" wrap="square" tIns="45700">
            <a:spAutoFit/>
          </a:bodyPr>
          <a:lstStyle/>
          <a:p>
            <a:pPr indent="0" lvl="0" marL="0" marR="0" rtl="0" algn="r">
              <a:lnSpc>
                <a:spcPct val="90000"/>
              </a:lnSpc>
              <a:spcBef>
                <a:spcPts val="0"/>
              </a:spcBef>
              <a:spcAft>
                <a:spcPts val="0"/>
              </a:spcAft>
              <a:buClr>
                <a:schemeClr val="dk1"/>
              </a:buClr>
              <a:buSzPts val="900"/>
              <a:buFont typeface="Arial"/>
              <a:buNone/>
            </a:pPr>
            <a:r>
              <a:rPr lang="en-US" sz="900">
                <a:solidFill>
                  <a:schemeClr val="dk1"/>
                </a:solidFill>
                <a:latin typeface="Arial"/>
                <a:ea typeface="Arial"/>
                <a:cs typeface="Arial"/>
                <a:sym typeface="Arial"/>
              </a:rPr>
              <a:t>© 2020 Illumina, Inc. All rights reserved.</a:t>
            </a:r>
            <a:endParaRPr/>
          </a:p>
        </p:txBody>
      </p:sp>
      <p:cxnSp>
        <p:nvCxnSpPr>
          <p:cNvPr id="128" name="Google Shape;128;p111"/>
          <p:cNvCxnSpPr/>
          <p:nvPr/>
        </p:nvCxnSpPr>
        <p:spPr>
          <a:xfrm>
            <a:off x="395682" y="5799197"/>
            <a:ext cx="5212015" cy="0"/>
          </a:xfrm>
          <a:prstGeom prst="straightConnector1">
            <a:avLst/>
          </a:prstGeom>
          <a:noFill/>
          <a:ln cap="rnd" cmpd="sng" w="12700">
            <a:solidFill>
              <a:srgbClr val="FFB81C"/>
            </a:solidFill>
            <a:prstDash val="solid"/>
            <a:miter lim="800000"/>
            <a:headEnd len="sm" w="sm" type="none"/>
            <a:tailEnd len="sm" w="sm" type="none"/>
          </a:ln>
        </p:spPr>
      </p:cxnSp>
      <p:sp>
        <p:nvSpPr>
          <p:cNvPr id="129" name="Google Shape;129;p111"/>
          <p:cNvSpPr txBox="1"/>
          <p:nvPr>
            <p:ph idx="11" type="ftr"/>
          </p:nvPr>
        </p:nvSpPr>
        <p:spPr>
          <a:xfrm>
            <a:off x="2079345" y="6157896"/>
            <a:ext cx="3640320" cy="230832"/>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111"/>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descr="A picture containing shape&#10;&#10;Description automatically generated" id="131" name="Google Shape;131;p111"/>
          <p:cNvPicPr preferRelativeResize="0"/>
          <p:nvPr/>
        </p:nvPicPr>
        <p:blipFill rotWithShape="1">
          <a:blip r:embed="rId2">
            <a:alphaModFix/>
          </a:blip>
          <a:srcRect b="0" l="0" r="0" t="0"/>
          <a:stretch/>
        </p:blipFill>
        <p:spPr>
          <a:xfrm>
            <a:off x="428625" y="6215210"/>
            <a:ext cx="1138238" cy="276778"/>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MN -  Pumpkin Agenda" showMasterSp="0">
  <p:cSld name="ILMN -  Pumpkin Agenda">
    <p:spTree>
      <p:nvGrpSpPr>
        <p:cNvPr id="132" name="Shape 132"/>
        <p:cNvGrpSpPr/>
        <p:nvPr/>
      </p:nvGrpSpPr>
      <p:grpSpPr>
        <a:xfrm>
          <a:off x="0" y="0"/>
          <a:ext cx="0" cy="0"/>
          <a:chOff x="0" y="0"/>
          <a:chExt cx="0" cy="0"/>
        </a:xfrm>
      </p:grpSpPr>
      <p:sp>
        <p:nvSpPr>
          <p:cNvPr id="133" name="Google Shape;133;p112"/>
          <p:cNvSpPr txBox="1"/>
          <p:nvPr>
            <p:ph type="title"/>
          </p:nvPr>
        </p:nvSpPr>
        <p:spPr>
          <a:xfrm>
            <a:off x="355257" y="365126"/>
            <a:ext cx="4635843" cy="114616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F3F3F"/>
              </a:buClr>
              <a:buSzPts val="7200"/>
              <a:buFont typeface="Arial"/>
              <a:buNone/>
              <a:defRPr sz="7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4" name="Google Shape;134;p112"/>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35" name="Google Shape;135;p112"/>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b="1"/>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136" name="Google Shape;136;p112"/>
          <p:cNvCxnSpPr/>
          <p:nvPr/>
        </p:nvCxnSpPr>
        <p:spPr>
          <a:xfrm>
            <a:off x="355257" y="1479343"/>
            <a:ext cx="11417643" cy="31943"/>
          </a:xfrm>
          <a:prstGeom prst="straightConnector1">
            <a:avLst/>
          </a:prstGeom>
          <a:noFill/>
          <a:ln cap="rnd" cmpd="sng" w="12700">
            <a:solidFill>
              <a:srgbClr val="FFB81C"/>
            </a:solidFill>
            <a:prstDash val="solid"/>
            <a:miter lim="800000"/>
            <a:headEnd len="sm" w="sm" type="none"/>
            <a:tailEnd len="sm" w="sm" type="none"/>
          </a:ln>
        </p:spPr>
      </p:cxnSp>
      <p:sp>
        <p:nvSpPr>
          <p:cNvPr id="137" name="Google Shape;137;p112"/>
          <p:cNvSpPr txBox="1"/>
          <p:nvPr/>
        </p:nvSpPr>
        <p:spPr>
          <a:xfrm>
            <a:off x="6096000" y="1089524"/>
            <a:ext cx="1082348" cy="23083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900">
                <a:solidFill>
                  <a:srgbClr val="595959"/>
                </a:solidFill>
                <a:latin typeface="Arial"/>
                <a:ea typeface="Arial"/>
                <a:cs typeface="Arial"/>
                <a:sym typeface="Arial"/>
              </a:rPr>
              <a:t>SECTIONS</a:t>
            </a:r>
            <a:endParaRPr/>
          </a:p>
        </p:txBody>
      </p:sp>
      <p:cxnSp>
        <p:nvCxnSpPr>
          <p:cNvPr id="138" name="Google Shape;138;p112"/>
          <p:cNvCxnSpPr/>
          <p:nvPr/>
        </p:nvCxnSpPr>
        <p:spPr>
          <a:xfrm>
            <a:off x="355257" y="6144327"/>
            <a:ext cx="11417643" cy="31943"/>
          </a:xfrm>
          <a:prstGeom prst="straightConnector1">
            <a:avLst/>
          </a:prstGeom>
          <a:noFill/>
          <a:ln cap="rnd" cmpd="sng" w="12700">
            <a:solidFill>
              <a:srgbClr val="FFB81C"/>
            </a:solidFill>
            <a:prstDash val="solid"/>
            <a:miter lim="800000"/>
            <a:headEnd len="sm" w="sm" type="none"/>
            <a:tailEnd len="sm" w="sm" type="none"/>
          </a:ln>
        </p:spPr>
      </p:cxnSp>
      <p:sp>
        <p:nvSpPr>
          <p:cNvPr id="139" name="Google Shape;139;p112"/>
          <p:cNvSpPr txBox="1"/>
          <p:nvPr>
            <p:ph idx="1" type="body"/>
          </p:nvPr>
        </p:nvSpPr>
        <p:spPr>
          <a:xfrm>
            <a:off x="7162800" y="1944740"/>
            <a:ext cx="4610100" cy="369332"/>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9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40" name="Google Shape;140;p112"/>
          <p:cNvSpPr txBox="1"/>
          <p:nvPr>
            <p:ph idx="2" type="body"/>
          </p:nvPr>
        </p:nvSpPr>
        <p:spPr>
          <a:xfrm>
            <a:off x="7162800" y="2766542"/>
            <a:ext cx="4610100" cy="369332"/>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9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41" name="Google Shape;141;p112"/>
          <p:cNvSpPr txBox="1"/>
          <p:nvPr>
            <p:ph idx="3" type="body"/>
          </p:nvPr>
        </p:nvSpPr>
        <p:spPr>
          <a:xfrm>
            <a:off x="7162800" y="3588344"/>
            <a:ext cx="4610100" cy="369332"/>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9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42" name="Google Shape;142;p112"/>
          <p:cNvSpPr txBox="1"/>
          <p:nvPr>
            <p:ph idx="4" type="body"/>
          </p:nvPr>
        </p:nvSpPr>
        <p:spPr>
          <a:xfrm>
            <a:off x="7162800" y="4410147"/>
            <a:ext cx="4610100" cy="369332"/>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9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descr="A picture containing shape&#10;&#10;Description automatically generated" id="143" name="Google Shape;143;p112"/>
          <p:cNvPicPr preferRelativeResize="0"/>
          <p:nvPr/>
        </p:nvPicPr>
        <p:blipFill rotWithShape="1">
          <a:blip r:embed="rId2">
            <a:alphaModFix/>
          </a:blip>
          <a:srcRect b="0" l="0" r="0" t="0"/>
          <a:stretch/>
        </p:blipFill>
        <p:spPr>
          <a:xfrm>
            <a:off x="428625" y="6324748"/>
            <a:ext cx="1138238" cy="276778"/>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MN -  Pumpkin Section" showMasterSp="0">
  <p:cSld name="ILMN -  Pumpkin Section">
    <p:spTree>
      <p:nvGrpSpPr>
        <p:cNvPr id="144" name="Shape 144"/>
        <p:cNvGrpSpPr/>
        <p:nvPr/>
      </p:nvGrpSpPr>
      <p:grpSpPr>
        <a:xfrm>
          <a:off x="0" y="0"/>
          <a:ext cx="0" cy="0"/>
          <a:chOff x="0" y="0"/>
          <a:chExt cx="0" cy="0"/>
        </a:xfrm>
      </p:grpSpPr>
      <p:sp>
        <p:nvSpPr>
          <p:cNvPr id="145" name="Google Shape;145;p113"/>
          <p:cNvSpPr txBox="1"/>
          <p:nvPr>
            <p:ph type="title"/>
          </p:nvPr>
        </p:nvSpPr>
        <p:spPr>
          <a:xfrm>
            <a:off x="355257" y="2749325"/>
            <a:ext cx="4635843" cy="1176996"/>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4000"/>
              <a:buFont typeface="Arial"/>
              <a:buNone/>
              <a:defRPr sz="4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146" name="Google Shape;146;p113"/>
          <p:cNvPicPr preferRelativeResize="0"/>
          <p:nvPr/>
        </p:nvPicPr>
        <p:blipFill rotWithShape="1">
          <a:blip r:embed="rId2">
            <a:alphaModFix/>
          </a:blip>
          <a:srcRect b="6853" l="37930" r="12695" t="6829"/>
          <a:stretch/>
        </p:blipFill>
        <p:spPr>
          <a:xfrm>
            <a:off x="6172200" y="1868"/>
            <a:ext cx="6019800" cy="6856132"/>
          </a:xfrm>
          <a:prstGeom prst="rect">
            <a:avLst/>
          </a:prstGeom>
          <a:noFill/>
          <a:ln>
            <a:noFill/>
          </a:ln>
        </p:spPr>
      </p:pic>
      <p:cxnSp>
        <p:nvCxnSpPr>
          <p:cNvPr id="147" name="Google Shape;147;p113"/>
          <p:cNvCxnSpPr/>
          <p:nvPr/>
        </p:nvCxnSpPr>
        <p:spPr>
          <a:xfrm>
            <a:off x="342899" y="4328839"/>
            <a:ext cx="4648201" cy="10544"/>
          </a:xfrm>
          <a:prstGeom prst="straightConnector1">
            <a:avLst/>
          </a:prstGeom>
          <a:noFill/>
          <a:ln cap="rnd" cmpd="sng" w="50800">
            <a:solidFill>
              <a:srgbClr val="FFB81C"/>
            </a:solidFill>
            <a:prstDash val="solid"/>
            <a:miter lim="800000"/>
            <a:headEnd len="sm" w="sm" type="none"/>
            <a:tailEnd len="sm" w="sm" type="none"/>
          </a:ln>
        </p:spPr>
      </p:cxnSp>
      <p:sp>
        <p:nvSpPr>
          <p:cNvPr id="148" name="Google Shape;148;p113"/>
          <p:cNvSpPr txBox="1"/>
          <p:nvPr>
            <p:ph idx="1" type="body"/>
          </p:nvPr>
        </p:nvSpPr>
        <p:spPr>
          <a:xfrm>
            <a:off x="6172200" y="342900"/>
            <a:ext cx="6019800" cy="6134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lt1"/>
              </a:buClr>
              <a:buSzPts val="54000"/>
              <a:buFont typeface="Arial"/>
              <a:buNone/>
              <a:defRPr b="0" i="0" sz="540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49" name="Google Shape;149;p113"/>
          <p:cNvSpPr txBox="1"/>
          <p:nvPr>
            <p:ph idx="2" type="body"/>
          </p:nvPr>
        </p:nvSpPr>
        <p:spPr>
          <a:xfrm>
            <a:off x="355257" y="2280862"/>
            <a:ext cx="4648201" cy="258532"/>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90000"/>
              </a:lnSpc>
              <a:spcBef>
                <a:spcPts val="1000"/>
              </a:spcBef>
              <a:spcAft>
                <a:spcPts val="0"/>
              </a:spcAft>
              <a:buClr>
                <a:srgbClr val="595959"/>
              </a:buClr>
              <a:buSzPts val="1200"/>
              <a:buFont typeface="Arial"/>
              <a:buNone/>
              <a:defRPr b="0" i="0" sz="1200" u="none" cap="none" strike="noStrike">
                <a:solidFill>
                  <a:srgbClr val="595959"/>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pic>
        <p:nvPicPr>
          <p:cNvPr descr="A picture containing shape&#10;&#10;Description automatically generated" id="150" name="Google Shape;150;p113"/>
          <p:cNvPicPr preferRelativeResize="0"/>
          <p:nvPr/>
        </p:nvPicPr>
        <p:blipFill rotWithShape="1">
          <a:blip r:embed="rId3">
            <a:alphaModFix/>
          </a:blip>
          <a:srcRect b="0" l="0" r="0" t="0"/>
          <a:stretch/>
        </p:blipFill>
        <p:spPr>
          <a:xfrm>
            <a:off x="428625" y="6324748"/>
            <a:ext cx="1138238" cy="276778"/>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MN -  Pumpkin Slide Break" showMasterSp="0">
  <p:cSld name="ILMN -  Pumpkin Slide Break">
    <p:spTree>
      <p:nvGrpSpPr>
        <p:cNvPr id="151" name="Shape 151"/>
        <p:cNvGrpSpPr/>
        <p:nvPr/>
      </p:nvGrpSpPr>
      <p:grpSpPr>
        <a:xfrm>
          <a:off x="0" y="0"/>
          <a:ext cx="0" cy="0"/>
          <a:chOff x="0" y="0"/>
          <a:chExt cx="0" cy="0"/>
        </a:xfrm>
      </p:grpSpPr>
      <p:pic>
        <p:nvPicPr>
          <p:cNvPr id="152" name="Google Shape;152;p114"/>
          <p:cNvPicPr preferRelativeResize="0"/>
          <p:nvPr/>
        </p:nvPicPr>
        <p:blipFill rotWithShape="1">
          <a:blip r:embed="rId2">
            <a:alphaModFix/>
          </a:blip>
          <a:srcRect b="6853" l="0" r="0" t="6829"/>
          <a:stretch/>
        </p:blipFill>
        <p:spPr>
          <a:xfrm>
            <a:off x="0" y="1868"/>
            <a:ext cx="12192000" cy="6856132"/>
          </a:xfrm>
          <a:prstGeom prst="rect">
            <a:avLst/>
          </a:prstGeom>
          <a:noFill/>
          <a:ln>
            <a:noFill/>
          </a:ln>
        </p:spPr>
      </p:pic>
      <p:sp>
        <p:nvSpPr>
          <p:cNvPr id="153" name="Google Shape;153;p114"/>
          <p:cNvSpPr txBox="1"/>
          <p:nvPr>
            <p:ph type="title"/>
          </p:nvPr>
        </p:nvSpPr>
        <p:spPr>
          <a:xfrm>
            <a:off x="1333500" y="1702152"/>
            <a:ext cx="9296400" cy="2907947"/>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4800"/>
              <a:buFont typeface="Arial"/>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4" name="Google Shape;154;p114"/>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lvl1pPr indent="0" lvl="0" marL="0" marR="0" algn="r">
              <a:spcBef>
                <a:spcPts val="0"/>
              </a:spcBef>
              <a:buNone/>
              <a:defRPr sz="1000">
                <a:solidFill>
                  <a:schemeClr val="lt1"/>
                </a:solidFill>
                <a:latin typeface="Arial"/>
                <a:ea typeface="Arial"/>
                <a:cs typeface="Arial"/>
                <a:sym typeface="Arial"/>
              </a:defRPr>
            </a:lvl1pPr>
            <a:lvl2pPr indent="0" lvl="1" marL="0" marR="0" algn="r">
              <a:spcBef>
                <a:spcPts val="0"/>
              </a:spcBef>
              <a:buNone/>
              <a:defRPr sz="1000">
                <a:solidFill>
                  <a:schemeClr val="lt1"/>
                </a:solidFill>
                <a:latin typeface="Arial"/>
                <a:ea typeface="Arial"/>
                <a:cs typeface="Arial"/>
                <a:sym typeface="Arial"/>
              </a:defRPr>
            </a:lvl2pPr>
            <a:lvl3pPr indent="0" lvl="2" marL="0" marR="0" algn="r">
              <a:spcBef>
                <a:spcPts val="0"/>
              </a:spcBef>
              <a:buNone/>
              <a:defRPr sz="1000">
                <a:solidFill>
                  <a:schemeClr val="lt1"/>
                </a:solidFill>
                <a:latin typeface="Arial"/>
                <a:ea typeface="Arial"/>
                <a:cs typeface="Arial"/>
                <a:sym typeface="Arial"/>
              </a:defRPr>
            </a:lvl3pPr>
            <a:lvl4pPr indent="0" lvl="3" marL="0" marR="0" algn="r">
              <a:spcBef>
                <a:spcPts val="0"/>
              </a:spcBef>
              <a:buNone/>
              <a:defRPr sz="1000">
                <a:solidFill>
                  <a:schemeClr val="lt1"/>
                </a:solidFill>
                <a:latin typeface="Arial"/>
                <a:ea typeface="Arial"/>
                <a:cs typeface="Arial"/>
                <a:sym typeface="Arial"/>
              </a:defRPr>
            </a:lvl4pPr>
            <a:lvl5pPr indent="0" lvl="4" marL="0" marR="0" algn="r">
              <a:spcBef>
                <a:spcPts val="0"/>
              </a:spcBef>
              <a:buNone/>
              <a:defRPr sz="1000">
                <a:solidFill>
                  <a:schemeClr val="lt1"/>
                </a:solidFill>
                <a:latin typeface="Arial"/>
                <a:ea typeface="Arial"/>
                <a:cs typeface="Arial"/>
                <a:sym typeface="Arial"/>
              </a:defRPr>
            </a:lvl5pPr>
            <a:lvl6pPr indent="0" lvl="5" marL="0" marR="0" algn="r">
              <a:spcBef>
                <a:spcPts val="0"/>
              </a:spcBef>
              <a:buNone/>
              <a:defRPr sz="1000">
                <a:solidFill>
                  <a:schemeClr val="lt1"/>
                </a:solidFill>
                <a:latin typeface="Arial"/>
                <a:ea typeface="Arial"/>
                <a:cs typeface="Arial"/>
                <a:sym typeface="Arial"/>
              </a:defRPr>
            </a:lvl6pPr>
            <a:lvl7pPr indent="0" lvl="6" marL="0" marR="0" algn="r">
              <a:spcBef>
                <a:spcPts val="0"/>
              </a:spcBef>
              <a:buNone/>
              <a:defRPr sz="1000">
                <a:solidFill>
                  <a:schemeClr val="lt1"/>
                </a:solidFill>
                <a:latin typeface="Arial"/>
                <a:ea typeface="Arial"/>
                <a:cs typeface="Arial"/>
                <a:sym typeface="Arial"/>
              </a:defRPr>
            </a:lvl7pPr>
            <a:lvl8pPr indent="0" lvl="7" marL="0" marR="0" algn="r">
              <a:spcBef>
                <a:spcPts val="0"/>
              </a:spcBef>
              <a:buNone/>
              <a:defRPr sz="1000">
                <a:solidFill>
                  <a:schemeClr val="lt1"/>
                </a:solidFill>
                <a:latin typeface="Arial"/>
                <a:ea typeface="Arial"/>
                <a:cs typeface="Arial"/>
                <a:sym typeface="Arial"/>
              </a:defRPr>
            </a:lvl8pPr>
            <a:lvl9pPr indent="0" lvl="8" marL="0" marR="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55" name="Google Shape;155;p114"/>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 name="Google Shape;156;p114"/>
          <p:cNvSpPr txBox="1"/>
          <p:nvPr>
            <p:ph idx="1" type="body"/>
          </p:nvPr>
        </p:nvSpPr>
        <p:spPr>
          <a:xfrm>
            <a:off x="1333500" y="5243417"/>
            <a:ext cx="5210656" cy="276999"/>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55600" lvl="1" marL="914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57" name="Google Shape;157;p114"/>
          <p:cNvSpPr txBox="1"/>
          <p:nvPr>
            <p:ph idx="2" type="body"/>
          </p:nvPr>
        </p:nvSpPr>
        <p:spPr>
          <a:xfrm>
            <a:off x="1333500" y="4860369"/>
            <a:ext cx="5210656" cy="400110"/>
          </a:xfrm>
          <a:prstGeom prst="rect">
            <a:avLst/>
          </a:prstGeom>
          <a:noFill/>
          <a:ln>
            <a:noFill/>
          </a:ln>
        </p:spPr>
        <p:txBody>
          <a:bodyPr anchorCtr="0" anchor="b" bIns="45700" lIns="91425" spcFirstLastPara="1" rIns="91425" wrap="square" tIns="45700">
            <a:spAutoFit/>
          </a:bodyPr>
          <a:lstStyle>
            <a:lvl1pPr indent="-228600" lvl="0" marL="457200" marR="0" rtl="0" algn="l">
              <a:lnSpc>
                <a:spcPct val="90000"/>
              </a:lnSpc>
              <a:spcBef>
                <a:spcPts val="10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1pPr>
            <a:lvl2pPr indent="-355600" lvl="1" marL="914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cxnSp>
        <p:nvCxnSpPr>
          <p:cNvPr id="158" name="Google Shape;158;p114"/>
          <p:cNvCxnSpPr/>
          <p:nvPr/>
        </p:nvCxnSpPr>
        <p:spPr>
          <a:xfrm>
            <a:off x="869607" y="1446065"/>
            <a:ext cx="0" cy="435287"/>
          </a:xfrm>
          <a:prstGeom prst="straightConnector1">
            <a:avLst/>
          </a:prstGeom>
          <a:noFill/>
          <a:ln cap="rnd" cmpd="sng" w="41275">
            <a:solidFill>
              <a:schemeClr val="lt1"/>
            </a:solidFill>
            <a:prstDash val="solid"/>
            <a:miter lim="800000"/>
            <a:headEnd len="sm" w="sm" type="none"/>
            <a:tailEnd len="sm" w="sm" type="none"/>
          </a:ln>
        </p:spPr>
      </p:cxnSp>
      <p:cxnSp>
        <p:nvCxnSpPr>
          <p:cNvPr id="159" name="Google Shape;159;p114"/>
          <p:cNvCxnSpPr/>
          <p:nvPr/>
        </p:nvCxnSpPr>
        <p:spPr>
          <a:xfrm>
            <a:off x="963391" y="1446065"/>
            <a:ext cx="0" cy="435287"/>
          </a:xfrm>
          <a:prstGeom prst="straightConnector1">
            <a:avLst/>
          </a:prstGeom>
          <a:noFill/>
          <a:ln cap="rnd" cmpd="sng" w="41275">
            <a:solidFill>
              <a:schemeClr val="lt1"/>
            </a:solidFill>
            <a:prstDash val="solid"/>
            <a:miter lim="800000"/>
            <a:headEnd len="sm" w="sm" type="none"/>
            <a:tailEnd len="sm" w="sm" type="none"/>
          </a:ln>
        </p:spPr>
      </p:cxnSp>
      <p:pic>
        <p:nvPicPr>
          <p:cNvPr descr="A picture containing shape&#10;&#10;Description automatically generated" id="160" name="Google Shape;160;p114"/>
          <p:cNvPicPr preferRelativeResize="0"/>
          <p:nvPr/>
        </p:nvPicPr>
        <p:blipFill rotWithShape="1">
          <a:blip r:embed="rId3">
            <a:alphaModFix/>
          </a:blip>
          <a:srcRect b="0" l="0" r="0" t="0"/>
          <a:stretch/>
        </p:blipFill>
        <p:spPr>
          <a:xfrm>
            <a:off x="428625" y="6324748"/>
            <a:ext cx="1138238" cy="276778"/>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MN -  Pumpkin Two Column">
  <p:cSld name="ILMN -  Pumpkin Two Column">
    <p:spTree>
      <p:nvGrpSpPr>
        <p:cNvPr id="161" name="Shape 161"/>
        <p:cNvGrpSpPr/>
        <p:nvPr/>
      </p:nvGrpSpPr>
      <p:grpSpPr>
        <a:xfrm>
          <a:off x="0" y="0"/>
          <a:ext cx="0" cy="0"/>
          <a:chOff x="0" y="0"/>
          <a:chExt cx="0" cy="0"/>
        </a:xfrm>
      </p:grpSpPr>
      <p:sp>
        <p:nvSpPr>
          <p:cNvPr id="162" name="Google Shape;162;p115"/>
          <p:cNvSpPr txBox="1"/>
          <p:nvPr>
            <p:ph type="title"/>
          </p:nvPr>
        </p:nvSpPr>
        <p:spPr>
          <a:xfrm>
            <a:off x="355257" y="681731"/>
            <a:ext cx="11417643" cy="109728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3" name="Google Shape;163;p115"/>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64" name="Google Shape;164;p115"/>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5" name="Google Shape;165;p115"/>
          <p:cNvSpPr txBox="1"/>
          <p:nvPr>
            <p:ph idx="1" type="body"/>
          </p:nvPr>
        </p:nvSpPr>
        <p:spPr>
          <a:xfrm>
            <a:off x="355257" y="2190492"/>
            <a:ext cx="5156541"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66" name="Google Shape;166;p115"/>
          <p:cNvSpPr txBox="1"/>
          <p:nvPr>
            <p:ph idx="2" type="body"/>
          </p:nvPr>
        </p:nvSpPr>
        <p:spPr>
          <a:xfrm>
            <a:off x="6184559" y="2190492"/>
            <a:ext cx="5156541"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67" name="Google Shape;167;p115"/>
          <p:cNvSpPr txBox="1"/>
          <p:nvPr>
            <p:ph idx="3" type="body"/>
          </p:nvPr>
        </p:nvSpPr>
        <p:spPr>
          <a:xfrm>
            <a:off x="355257" y="3240685"/>
            <a:ext cx="5156541" cy="1795363"/>
          </a:xfrm>
          <a:prstGeom prst="rect">
            <a:avLst/>
          </a:prstGeom>
          <a:noFill/>
          <a:ln>
            <a:noFill/>
          </a:ln>
        </p:spPr>
        <p:txBody>
          <a:bodyPr anchorCtr="0" anchor="t" bIns="45700" lIns="91425" spcFirstLastPara="1" rIns="91425" wrap="square" tIns="45700">
            <a:spAutoFit/>
          </a:bodyPr>
          <a:lstStyle>
            <a:lvl1pPr indent="-304800" lvl="0" marL="45720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68" name="Google Shape;168;p115"/>
          <p:cNvSpPr txBox="1"/>
          <p:nvPr>
            <p:ph idx="4" type="body"/>
          </p:nvPr>
        </p:nvSpPr>
        <p:spPr>
          <a:xfrm>
            <a:off x="6184559" y="3240685"/>
            <a:ext cx="5156541" cy="1795363"/>
          </a:xfrm>
          <a:prstGeom prst="rect">
            <a:avLst/>
          </a:prstGeom>
          <a:noFill/>
          <a:ln>
            <a:noFill/>
          </a:ln>
        </p:spPr>
        <p:txBody>
          <a:bodyPr anchorCtr="0" anchor="t" bIns="45700" lIns="91425" spcFirstLastPara="1" rIns="91425" wrap="square" tIns="45700">
            <a:spAutoFit/>
          </a:bodyPr>
          <a:lstStyle>
            <a:lvl1pPr indent="-304800" lvl="0" marL="45720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69" name="Google Shape;169;p115"/>
          <p:cNvSpPr txBox="1"/>
          <p:nvPr>
            <p:ph idx="5" type="body"/>
          </p:nvPr>
        </p:nvSpPr>
        <p:spPr>
          <a:xfrm>
            <a:off x="355257" y="208690"/>
            <a:ext cx="4635843" cy="216982"/>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42900" lvl="1" marL="914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MN -  Pumpkin Three Column">
  <p:cSld name="ILMN -  Pumpkin Three Column">
    <p:spTree>
      <p:nvGrpSpPr>
        <p:cNvPr id="170" name="Shape 170"/>
        <p:cNvGrpSpPr/>
        <p:nvPr/>
      </p:nvGrpSpPr>
      <p:grpSpPr>
        <a:xfrm>
          <a:off x="0" y="0"/>
          <a:ext cx="0" cy="0"/>
          <a:chOff x="0" y="0"/>
          <a:chExt cx="0" cy="0"/>
        </a:xfrm>
      </p:grpSpPr>
      <p:sp>
        <p:nvSpPr>
          <p:cNvPr id="171" name="Google Shape;171;p116"/>
          <p:cNvSpPr txBox="1"/>
          <p:nvPr>
            <p:ph type="title"/>
          </p:nvPr>
        </p:nvSpPr>
        <p:spPr>
          <a:xfrm>
            <a:off x="355257" y="681731"/>
            <a:ext cx="11417643" cy="109728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2" name="Google Shape;172;p116"/>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73" name="Google Shape;173;p116"/>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 name="Google Shape;174;p116"/>
          <p:cNvSpPr txBox="1"/>
          <p:nvPr>
            <p:ph idx="1" type="body"/>
          </p:nvPr>
        </p:nvSpPr>
        <p:spPr>
          <a:xfrm>
            <a:off x="355257" y="2190492"/>
            <a:ext cx="3645241"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5" name="Google Shape;175;p116"/>
          <p:cNvSpPr txBox="1"/>
          <p:nvPr>
            <p:ph idx="2" type="body"/>
          </p:nvPr>
        </p:nvSpPr>
        <p:spPr>
          <a:xfrm>
            <a:off x="4241459" y="2190492"/>
            <a:ext cx="3645241"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6" name="Google Shape;176;p116"/>
          <p:cNvSpPr txBox="1"/>
          <p:nvPr>
            <p:ph idx="3" type="body"/>
          </p:nvPr>
        </p:nvSpPr>
        <p:spPr>
          <a:xfrm>
            <a:off x="8115300" y="2190492"/>
            <a:ext cx="3645241"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7" name="Google Shape;177;p116"/>
          <p:cNvSpPr txBox="1"/>
          <p:nvPr>
            <p:ph idx="4" type="body"/>
          </p:nvPr>
        </p:nvSpPr>
        <p:spPr>
          <a:xfrm>
            <a:off x="355257" y="3240685"/>
            <a:ext cx="3645241" cy="1795363"/>
          </a:xfrm>
          <a:prstGeom prst="rect">
            <a:avLst/>
          </a:prstGeom>
          <a:noFill/>
          <a:ln>
            <a:noFill/>
          </a:ln>
        </p:spPr>
        <p:txBody>
          <a:bodyPr anchorCtr="0" anchor="t" bIns="45700" lIns="91425" spcFirstLastPara="1" rIns="91425" wrap="square" tIns="45700">
            <a:spAutoFit/>
          </a:bodyPr>
          <a:lstStyle>
            <a:lvl1pPr indent="-304800" lvl="0" marL="45720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8" name="Google Shape;178;p116"/>
          <p:cNvSpPr txBox="1"/>
          <p:nvPr>
            <p:ph idx="5" type="body"/>
          </p:nvPr>
        </p:nvSpPr>
        <p:spPr>
          <a:xfrm>
            <a:off x="4241459" y="3240685"/>
            <a:ext cx="3645241" cy="1795363"/>
          </a:xfrm>
          <a:prstGeom prst="rect">
            <a:avLst/>
          </a:prstGeom>
          <a:noFill/>
          <a:ln>
            <a:noFill/>
          </a:ln>
        </p:spPr>
        <p:txBody>
          <a:bodyPr anchorCtr="0" anchor="t" bIns="45700" lIns="91425" spcFirstLastPara="1" rIns="91425" wrap="square" tIns="45700">
            <a:spAutoFit/>
          </a:bodyPr>
          <a:lstStyle>
            <a:lvl1pPr indent="-304800" lvl="0" marL="45720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9" name="Google Shape;179;p116"/>
          <p:cNvSpPr txBox="1"/>
          <p:nvPr>
            <p:ph idx="6" type="body"/>
          </p:nvPr>
        </p:nvSpPr>
        <p:spPr>
          <a:xfrm>
            <a:off x="8115300" y="3240685"/>
            <a:ext cx="3645241" cy="1795363"/>
          </a:xfrm>
          <a:prstGeom prst="rect">
            <a:avLst/>
          </a:prstGeom>
          <a:noFill/>
          <a:ln>
            <a:noFill/>
          </a:ln>
        </p:spPr>
        <p:txBody>
          <a:bodyPr anchorCtr="0" anchor="t" bIns="45700" lIns="91425" spcFirstLastPara="1" rIns="91425" wrap="square" tIns="45700">
            <a:spAutoFit/>
          </a:bodyPr>
          <a:lstStyle>
            <a:lvl1pPr indent="-304800" lvl="0" marL="45720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0" name="Google Shape;180;p116"/>
          <p:cNvSpPr txBox="1"/>
          <p:nvPr>
            <p:ph idx="7" type="body"/>
          </p:nvPr>
        </p:nvSpPr>
        <p:spPr>
          <a:xfrm>
            <a:off x="355257" y="208690"/>
            <a:ext cx="4635843" cy="216982"/>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42900" lvl="1" marL="914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MN -  Pumpkin Two Textbox">
  <p:cSld name="ILMN -  Pumpkin Two Textbox">
    <p:spTree>
      <p:nvGrpSpPr>
        <p:cNvPr id="181" name="Shape 181"/>
        <p:cNvGrpSpPr/>
        <p:nvPr/>
      </p:nvGrpSpPr>
      <p:grpSpPr>
        <a:xfrm>
          <a:off x="0" y="0"/>
          <a:ext cx="0" cy="0"/>
          <a:chOff x="0" y="0"/>
          <a:chExt cx="0" cy="0"/>
        </a:xfrm>
      </p:grpSpPr>
      <p:sp>
        <p:nvSpPr>
          <p:cNvPr id="182" name="Google Shape;182;p117"/>
          <p:cNvSpPr txBox="1"/>
          <p:nvPr>
            <p:ph type="title"/>
          </p:nvPr>
        </p:nvSpPr>
        <p:spPr>
          <a:xfrm>
            <a:off x="355257" y="681731"/>
            <a:ext cx="11417643" cy="109728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3" name="Google Shape;183;p117"/>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84" name="Google Shape;184;p117"/>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5" name="Google Shape;185;p117"/>
          <p:cNvSpPr txBox="1"/>
          <p:nvPr>
            <p:ph idx="1" type="body"/>
          </p:nvPr>
        </p:nvSpPr>
        <p:spPr>
          <a:xfrm>
            <a:off x="355257" y="2190492"/>
            <a:ext cx="5588343" cy="1795363"/>
          </a:xfrm>
          <a:prstGeom prst="rect">
            <a:avLst/>
          </a:prstGeom>
          <a:noFill/>
          <a:ln>
            <a:noFill/>
          </a:ln>
        </p:spPr>
        <p:txBody>
          <a:bodyPr anchorCtr="0" anchor="t" bIns="45700" lIns="91425" spcFirstLastPara="1" rIns="91425" wrap="square" tIns="45700">
            <a:spAutoFit/>
          </a:bodyPr>
          <a:lstStyle>
            <a:lvl1pPr indent="-304800" lvl="0" marL="45720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6" name="Google Shape;186;p117"/>
          <p:cNvSpPr txBox="1"/>
          <p:nvPr>
            <p:ph idx="2" type="body"/>
          </p:nvPr>
        </p:nvSpPr>
        <p:spPr>
          <a:xfrm>
            <a:off x="6172198" y="2190492"/>
            <a:ext cx="5588343" cy="1795363"/>
          </a:xfrm>
          <a:prstGeom prst="rect">
            <a:avLst/>
          </a:prstGeom>
          <a:noFill/>
          <a:ln>
            <a:noFill/>
          </a:ln>
        </p:spPr>
        <p:txBody>
          <a:bodyPr anchorCtr="0" anchor="t" bIns="45700" lIns="91425" spcFirstLastPara="1" rIns="91425" wrap="square" tIns="45700">
            <a:spAutoFit/>
          </a:bodyPr>
          <a:lstStyle>
            <a:lvl1pPr indent="-304800" lvl="0" marL="45720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7" name="Google Shape;187;p117"/>
          <p:cNvSpPr txBox="1"/>
          <p:nvPr>
            <p:ph idx="3" type="body"/>
          </p:nvPr>
        </p:nvSpPr>
        <p:spPr>
          <a:xfrm>
            <a:off x="355257" y="208690"/>
            <a:ext cx="4635843" cy="216982"/>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MN -  Pumpkin Section" showMasterSp="0">
  <p:cSld name="ILMN -  Pumpkin Section">
    <p:spTree>
      <p:nvGrpSpPr>
        <p:cNvPr id="18" name="Shape 18"/>
        <p:cNvGrpSpPr/>
        <p:nvPr/>
      </p:nvGrpSpPr>
      <p:grpSpPr>
        <a:xfrm>
          <a:off x="0" y="0"/>
          <a:ext cx="0" cy="0"/>
          <a:chOff x="0" y="0"/>
          <a:chExt cx="0" cy="0"/>
        </a:xfrm>
      </p:grpSpPr>
      <p:sp>
        <p:nvSpPr>
          <p:cNvPr id="19" name="Google Shape;19;p53"/>
          <p:cNvSpPr txBox="1"/>
          <p:nvPr>
            <p:ph type="title"/>
          </p:nvPr>
        </p:nvSpPr>
        <p:spPr>
          <a:xfrm>
            <a:off x="355257" y="2749325"/>
            <a:ext cx="4635843" cy="1176996"/>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4000"/>
              <a:buFont typeface="Arial"/>
              <a:buNone/>
              <a:defRPr sz="4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20" name="Google Shape;20;p53"/>
          <p:cNvPicPr preferRelativeResize="0"/>
          <p:nvPr/>
        </p:nvPicPr>
        <p:blipFill rotWithShape="1">
          <a:blip r:embed="rId2">
            <a:alphaModFix/>
          </a:blip>
          <a:srcRect b="6853" l="37930" r="12695" t="6829"/>
          <a:stretch/>
        </p:blipFill>
        <p:spPr>
          <a:xfrm>
            <a:off x="6172200" y="1868"/>
            <a:ext cx="6019800" cy="6856132"/>
          </a:xfrm>
          <a:prstGeom prst="rect">
            <a:avLst/>
          </a:prstGeom>
          <a:noFill/>
          <a:ln>
            <a:noFill/>
          </a:ln>
        </p:spPr>
      </p:pic>
      <p:cxnSp>
        <p:nvCxnSpPr>
          <p:cNvPr id="21" name="Google Shape;21;p53"/>
          <p:cNvCxnSpPr/>
          <p:nvPr/>
        </p:nvCxnSpPr>
        <p:spPr>
          <a:xfrm>
            <a:off x="342899" y="4328839"/>
            <a:ext cx="4648201" cy="10544"/>
          </a:xfrm>
          <a:prstGeom prst="straightConnector1">
            <a:avLst/>
          </a:prstGeom>
          <a:noFill/>
          <a:ln cap="rnd" cmpd="sng" w="50800">
            <a:solidFill>
              <a:srgbClr val="FFB81C"/>
            </a:solidFill>
            <a:prstDash val="solid"/>
            <a:miter lim="800000"/>
            <a:headEnd len="sm" w="sm" type="none"/>
            <a:tailEnd len="sm" w="sm" type="none"/>
          </a:ln>
        </p:spPr>
      </p:cxnSp>
      <p:sp>
        <p:nvSpPr>
          <p:cNvPr id="22" name="Google Shape;22;p53"/>
          <p:cNvSpPr txBox="1"/>
          <p:nvPr>
            <p:ph idx="1" type="body"/>
          </p:nvPr>
        </p:nvSpPr>
        <p:spPr>
          <a:xfrm>
            <a:off x="6172200" y="342900"/>
            <a:ext cx="6019800" cy="61341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54000"/>
              <a:buFont typeface="Arial"/>
              <a:buNone/>
              <a:defRPr sz="540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 name="Google Shape;23;p53"/>
          <p:cNvSpPr txBox="1"/>
          <p:nvPr>
            <p:ph idx="2" type="body"/>
          </p:nvPr>
        </p:nvSpPr>
        <p:spPr>
          <a:xfrm>
            <a:off x="355257" y="2280862"/>
            <a:ext cx="4648201" cy="258532"/>
          </a:xfrm>
          <a:prstGeom prst="rect">
            <a:avLst/>
          </a:prstGeom>
          <a:noFill/>
          <a:ln>
            <a:noFill/>
          </a:ln>
        </p:spPr>
        <p:txBody>
          <a:bodyPr anchorCtr="0" anchor="ctr" bIns="45700" lIns="91425" spcFirstLastPara="1" rIns="91425" wrap="square" tIns="45700">
            <a:spAutoFit/>
          </a:bodyPr>
          <a:lstStyle>
            <a:lvl1pPr indent="-228600" lvl="0" marL="457200" algn="l">
              <a:lnSpc>
                <a:spcPct val="90000"/>
              </a:lnSpc>
              <a:spcBef>
                <a:spcPts val="1000"/>
              </a:spcBef>
              <a:spcAft>
                <a:spcPts val="0"/>
              </a:spcAft>
              <a:buClr>
                <a:srgbClr val="595959"/>
              </a:buClr>
              <a:buSzPts val="1200"/>
              <a:buNone/>
              <a:defRPr sz="1200">
                <a:solidFill>
                  <a:srgbClr val="595959"/>
                </a:solidFill>
              </a:defRPr>
            </a:lvl1pPr>
            <a:lvl2pPr indent="-228600" lvl="1" marL="914400" algn="l">
              <a:lnSpc>
                <a:spcPct val="90000"/>
              </a:lnSpc>
              <a:spcBef>
                <a:spcPts val="500"/>
              </a:spcBef>
              <a:spcAft>
                <a:spcPts val="0"/>
              </a:spcAft>
              <a:buClr>
                <a:schemeClr val="dk1"/>
              </a:buClr>
              <a:buSzPts val="1800"/>
              <a:buNone/>
              <a:defRPr sz="1800">
                <a:latin typeface="Calibri"/>
                <a:ea typeface="Calibri"/>
                <a:cs typeface="Calibri"/>
                <a:sym typeface="Calibri"/>
              </a:defRPr>
            </a:lvl2pPr>
            <a:lvl3pPr indent="-342900" lvl="2" marL="1371600" algn="l">
              <a:lnSpc>
                <a:spcPct val="90000"/>
              </a:lnSpc>
              <a:spcBef>
                <a:spcPts val="500"/>
              </a:spcBef>
              <a:spcAft>
                <a:spcPts val="0"/>
              </a:spcAft>
              <a:buClr>
                <a:schemeClr val="dk1"/>
              </a:buClr>
              <a:buSzPts val="1800"/>
              <a:buChar char="•"/>
              <a:defRPr sz="1800">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Char char="•"/>
              <a:defRPr>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Char char="•"/>
              <a:defRPr>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A picture containing shape&#10;&#10;Description automatically generated" id="24" name="Google Shape;24;p53"/>
          <p:cNvPicPr preferRelativeResize="0"/>
          <p:nvPr/>
        </p:nvPicPr>
        <p:blipFill rotWithShape="1">
          <a:blip r:embed="rId3">
            <a:alphaModFix/>
          </a:blip>
          <a:srcRect b="0" l="0" r="0" t="0"/>
          <a:stretch/>
        </p:blipFill>
        <p:spPr>
          <a:xfrm>
            <a:off x="428625" y="6324748"/>
            <a:ext cx="1138238" cy="27677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MN -  Pumpkin Image Two Column">
  <p:cSld name="ILMN -  Pumpkin Image Two Column">
    <p:spTree>
      <p:nvGrpSpPr>
        <p:cNvPr id="188" name="Shape 188"/>
        <p:cNvGrpSpPr/>
        <p:nvPr/>
      </p:nvGrpSpPr>
      <p:grpSpPr>
        <a:xfrm>
          <a:off x="0" y="0"/>
          <a:ext cx="0" cy="0"/>
          <a:chOff x="0" y="0"/>
          <a:chExt cx="0" cy="0"/>
        </a:xfrm>
      </p:grpSpPr>
      <p:sp>
        <p:nvSpPr>
          <p:cNvPr id="189" name="Google Shape;189;p118"/>
          <p:cNvSpPr txBox="1"/>
          <p:nvPr>
            <p:ph type="title"/>
          </p:nvPr>
        </p:nvSpPr>
        <p:spPr>
          <a:xfrm>
            <a:off x="355257" y="681731"/>
            <a:ext cx="11417643" cy="109728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0" name="Google Shape;190;p118"/>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91" name="Google Shape;191;p118"/>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 name="Google Shape;192;p118"/>
          <p:cNvSpPr txBox="1"/>
          <p:nvPr>
            <p:ph idx="1" type="body"/>
          </p:nvPr>
        </p:nvSpPr>
        <p:spPr>
          <a:xfrm>
            <a:off x="8475050" y="2192113"/>
            <a:ext cx="3289474"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3" name="Google Shape;193;p118"/>
          <p:cNvSpPr txBox="1"/>
          <p:nvPr>
            <p:ph idx="2" type="body"/>
          </p:nvPr>
        </p:nvSpPr>
        <p:spPr>
          <a:xfrm>
            <a:off x="8475050" y="3242306"/>
            <a:ext cx="3289474" cy="1795363"/>
          </a:xfrm>
          <a:prstGeom prst="rect">
            <a:avLst/>
          </a:prstGeom>
          <a:noFill/>
          <a:ln>
            <a:noFill/>
          </a:ln>
        </p:spPr>
        <p:txBody>
          <a:bodyPr anchorCtr="0" anchor="t" bIns="45700" lIns="91425" spcFirstLastPara="1" rIns="91425" wrap="square" tIns="45700">
            <a:spAutoFit/>
          </a:bodyPr>
          <a:lstStyle>
            <a:lvl1pPr indent="-304800" lvl="0" marL="45720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4" name="Google Shape;194;p118"/>
          <p:cNvSpPr txBox="1"/>
          <p:nvPr>
            <p:ph idx="3" type="body"/>
          </p:nvPr>
        </p:nvSpPr>
        <p:spPr>
          <a:xfrm>
            <a:off x="4597227" y="2192113"/>
            <a:ext cx="3289474"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5" name="Google Shape;195;p118"/>
          <p:cNvSpPr txBox="1"/>
          <p:nvPr>
            <p:ph idx="4" type="body"/>
          </p:nvPr>
        </p:nvSpPr>
        <p:spPr>
          <a:xfrm>
            <a:off x="4597227" y="3242306"/>
            <a:ext cx="3289474" cy="1795363"/>
          </a:xfrm>
          <a:prstGeom prst="rect">
            <a:avLst/>
          </a:prstGeom>
          <a:noFill/>
          <a:ln>
            <a:noFill/>
          </a:ln>
        </p:spPr>
        <p:txBody>
          <a:bodyPr anchorCtr="0" anchor="t" bIns="45700" lIns="91425" spcFirstLastPara="1" rIns="91425" wrap="square" tIns="45700">
            <a:spAutoFit/>
          </a:bodyPr>
          <a:lstStyle>
            <a:lvl1pPr indent="-304800" lvl="0" marL="45720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6" name="Google Shape;196;p118"/>
          <p:cNvSpPr/>
          <p:nvPr>
            <p:ph idx="5" type="pic"/>
          </p:nvPr>
        </p:nvSpPr>
        <p:spPr>
          <a:xfrm>
            <a:off x="427476" y="2192114"/>
            <a:ext cx="3555658" cy="2886876"/>
          </a:xfrm>
          <a:prstGeom prst="rect">
            <a:avLst/>
          </a:prstGeom>
          <a:solidFill>
            <a:srgbClr val="F2F2F2"/>
          </a:solidFill>
          <a:ln>
            <a:noFill/>
          </a:ln>
        </p:spPr>
      </p:sp>
      <p:sp>
        <p:nvSpPr>
          <p:cNvPr id="197" name="Google Shape;197;p118"/>
          <p:cNvSpPr txBox="1"/>
          <p:nvPr>
            <p:ph idx="6" type="body"/>
          </p:nvPr>
        </p:nvSpPr>
        <p:spPr>
          <a:xfrm>
            <a:off x="355257" y="208690"/>
            <a:ext cx="4635843" cy="216982"/>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MN -  Pumpkin Two Column Image">
  <p:cSld name="ILMN -  Pumpkin Two Column Image">
    <p:spTree>
      <p:nvGrpSpPr>
        <p:cNvPr id="198" name="Shape 198"/>
        <p:cNvGrpSpPr/>
        <p:nvPr/>
      </p:nvGrpSpPr>
      <p:grpSpPr>
        <a:xfrm>
          <a:off x="0" y="0"/>
          <a:ext cx="0" cy="0"/>
          <a:chOff x="0" y="0"/>
          <a:chExt cx="0" cy="0"/>
        </a:xfrm>
      </p:grpSpPr>
      <p:sp>
        <p:nvSpPr>
          <p:cNvPr id="199" name="Google Shape;199;p119"/>
          <p:cNvSpPr txBox="1"/>
          <p:nvPr>
            <p:ph type="title"/>
          </p:nvPr>
        </p:nvSpPr>
        <p:spPr>
          <a:xfrm>
            <a:off x="355257" y="681731"/>
            <a:ext cx="11417643" cy="109728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0" name="Google Shape;200;p119"/>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01" name="Google Shape;201;p119"/>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 name="Google Shape;202;p119"/>
          <p:cNvSpPr txBox="1"/>
          <p:nvPr>
            <p:ph idx="1" type="body"/>
          </p:nvPr>
        </p:nvSpPr>
        <p:spPr>
          <a:xfrm>
            <a:off x="10072386" y="2192113"/>
            <a:ext cx="1480836"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3" name="Google Shape;203;p119"/>
          <p:cNvSpPr txBox="1"/>
          <p:nvPr>
            <p:ph idx="2" type="body"/>
          </p:nvPr>
        </p:nvSpPr>
        <p:spPr>
          <a:xfrm>
            <a:off x="10072386" y="3242306"/>
            <a:ext cx="1480836" cy="590931"/>
          </a:xfrm>
          <a:prstGeom prst="rect">
            <a:avLst/>
          </a:prstGeom>
          <a:noFill/>
          <a:ln>
            <a:noFill/>
          </a:ln>
        </p:spPr>
        <p:txBody>
          <a:bodyPr anchorCtr="0" anchor="t" bIns="45700" lIns="91425" spcFirstLastPara="1" rIns="91425" wrap="square" tIns="45700">
            <a:spAutoFit/>
          </a:bodyPr>
          <a:lstStyle>
            <a:lvl1pPr indent="-304800" lvl="0" marL="45720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4" name="Google Shape;204;p119"/>
          <p:cNvSpPr txBox="1"/>
          <p:nvPr>
            <p:ph idx="3" type="body"/>
          </p:nvPr>
        </p:nvSpPr>
        <p:spPr>
          <a:xfrm>
            <a:off x="4229101" y="2192113"/>
            <a:ext cx="1480836"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5" name="Google Shape;205;p119"/>
          <p:cNvSpPr txBox="1"/>
          <p:nvPr>
            <p:ph idx="4" type="body"/>
          </p:nvPr>
        </p:nvSpPr>
        <p:spPr>
          <a:xfrm>
            <a:off x="4229101" y="3242306"/>
            <a:ext cx="1480836" cy="590931"/>
          </a:xfrm>
          <a:prstGeom prst="rect">
            <a:avLst/>
          </a:prstGeom>
          <a:noFill/>
          <a:ln>
            <a:noFill/>
          </a:ln>
        </p:spPr>
        <p:txBody>
          <a:bodyPr anchorCtr="0" anchor="t" bIns="45700" lIns="91425" spcFirstLastPara="1" rIns="91425" wrap="square" tIns="45700">
            <a:spAutoFit/>
          </a:bodyPr>
          <a:lstStyle>
            <a:lvl1pPr indent="-304800" lvl="0" marL="45720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6" name="Google Shape;206;p119"/>
          <p:cNvSpPr/>
          <p:nvPr>
            <p:ph idx="5" type="pic"/>
          </p:nvPr>
        </p:nvSpPr>
        <p:spPr>
          <a:xfrm>
            <a:off x="427476" y="2192114"/>
            <a:ext cx="3555658" cy="2886876"/>
          </a:xfrm>
          <a:prstGeom prst="rect">
            <a:avLst/>
          </a:prstGeom>
          <a:solidFill>
            <a:srgbClr val="F2F2F2"/>
          </a:solidFill>
          <a:ln>
            <a:noFill/>
          </a:ln>
        </p:spPr>
      </p:sp>
      <p:sp>
        <p:nvSpPr>
          <p:cNvPr id="207" name="Google Shape;207;p119"/>
          <p:cNvSpPr/>
          <p:nvPr>
            <p:ph idx="6" type="pic"/>
          </p:nvPr>
        </p:nvSpPr>
        <p:spPr>
          <a:xfrm>
            <a:off x="6274142" y="2192114"/>
            <a:ext cx="3555658" cy="2886876"/>
          </a:xfrm>
          <a:prstGeom prst="rect">
            <a:avLst/>
          </a:prstGeom>
          <a:solidFill>
            <a:srgbClr val="F2F2F2"/>
          </a:solidFill>
          <a:ln>
            <a:noFill/>
          </a:ln>
        </p:spPr>
      </p:sp>
      <p:sp>
        <p:nvSpPr>
          <p:cNvPr id="208" name="Google Shape;208;p119"/>
          <p:cNvSpPr txBox="1"/>
          <p:nvPr>
            <p:ph idx="7" type="body"/>
          </p:nvPr>
        </p:nvSpPr>
        <p:spPr>
          <a:xfrm>
            <a:off x="355257" y="208690"/>
            <a:ext cx="4635843" cy="216982"/>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MN -  Pumpkin Three Column Image">
  <p:cSld name="ILMN -  Pumpkin Three Column Image">
    <p:spTree>
      <p:nvGrpSpPr>
        <p:cNvPr id="209" name="Shape 209"/>
        <p:cNvGrpSpPr/>
        <p:nvPr/>
      </p:nvGrpSpPr>
      <p:grpSpPr>
        <a:xfrm>
          <a:off x="0" y="0"/>
          <a:ext cx="0" cy="0"/>
          <a:chOff x="0" y="0"/>
          <a:chExt cx="0" cy="0"/>
        </a:xfrm>
      </p:grpSpPr>
      <p:sp>
        <p:nvSpPr>
          <p:cNvPr id="210" name="Google Shape;210;p120"/>
          <p:cNvSpPr txBox="1"/>
          <p:nvPr>
            <p:ph type="title"/>
          </p:nvPr>
        </p:nvSpPr>
        <p:spPr>
          <a:xfrm>
            <a:off x="355257" y="681731"/>
            <a:ext cx="11417643" cy="109728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1" name="Google Shape;211;p120"/>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12" name="Google Shape;212;p120"/>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3" name="Google Shape;213;p120"/>
          <p:cNvSpPr/>
          <p:nvPr>
            <p:ph idx="2" type="pic"/>
          </p:nvPr>
        </p:nvSpPr>
        <p:spPr>
          <a:xfrm>
            <a:off x="427476" y="2190492"/>
            <a:ext cx="3420624" cy="1522037"/>
          </a:xfrm>
          <a:prstGeom prst="rect">
            <a:avLst/>
          </a:prstGeom>
          <a:solidFill>
            <a:srgbClr val="F2F2F2"/>
          </a:solidFill>
          <a:ln>
            <a:noFill/>
          </a:ln>
        </p:spPr>
      </p:sp>
      <p:sp>
        <p:nvSpPr>
          <p:cNvPr id="214" name="Google Shape;214;p120"/>
          <p:cNvSpPr/>
          <p:nvPr>
            <p:ph idx="3" type="pic"/>
          </p:nvPr>
        </p:nvSpPr>
        <p:spPr>
          <a:xfrm>
            <a:off x="4233288" y="2190492"/>
            <a:ext cx="3420624" cy="1522037"/>
          </a:xfrm>
          <a:prstGeom prst="rect">
            <a:avLst/>
          </a:prstGeom>
          <a:solidFill>
            <a:srgbClr val="F2F2F2"/>
          </a:solidFill>
          <a:ln>
            <a:noFill/>
          </a:ln>
        </p:spPr>
      </p:sp>
      <p:sp>
        <p:nvSpPr>
          <p:cNvPr id="215" name="Google Shape;215;p120"/>
          <p:cNvSpPr/>
          <p:nvPr>
            <p:ph idx="4" type="pic"/>
          </p:nvPr>
        </p:nvSpPr>
        <p:spPr>
          <a:xfrm>
            <a:off x="8115300" y="2190492"/>
            <a:ext cx="3420624" cy="1522037"/>
          </a:xfrm>
          <a:prstGeom prst="rect">
            <a:avLst/>
          </a:prstGeom>
          <a:solidFill>
            <a:srgbClr val="F2F2F2"/>
          </a:solidFill>
          <a:ln>
            <a:noFill/>
          </a:ln>
        </p:spPr>
      </p:sp>
      <p:sp>
        <p:nvSpPr>
          <p:cNvPr id="216" name="Google Shape;216;p120"/>
          <p:cNvSpPr txBox="1"/>
          <p:nvPr>
            <p:ph idx="1" type="body"/>
          </p:nvPr>
        </p:nvSpPr>
        <p:spPr>
          <a:xfrm>
            <a:off x="427476" y="3952574"/>
            <a:ext cx="3420624"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17" name="Google Shape;217;p120"/>
          <p:cNvSpPr txBox="1"/>
          <p:nvPr>
            <p:ph idx="5" type="body"/>
          </p:nvPr>
        </p:nvSpPr>
        <p:spPr>
          <a:xfrm>
            <a:off x="427476" y="4898770"/>
            <a:ext cx="3420624" cy="258532"/>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04800" lvl="1" marL="9144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18" name="Google Shape;218;p120"/>
          <p:cNvSpPr txBox="1"/>
          <p:nvPr>
            <p:ph idx="6" type="body"/>
          </p:nvPr>
        </p:nvSpPr>
        <p:spPr>
          <a:xfrm>
            <a:off x="4233288" y="3952574"/>
            <a:ext cx="3420624"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19" name="Google Shape;219;p120"/>
          <p:cNvSpPr txBox="1"/>
          <p:nvPr>
            <p:ph idx="7" type="body"/>
          </p:nvPr>
        </p:nvSpPr>
        <p:spPr>
          <a:xfrm>
            <a:off x="4233288" y="4898770"/>
            <a:ext cx="3420624" cy="258532"/>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04800" lvl="1" marL="9144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0" name="Google Shape;220;p120"/>
          <p:cNvSpPr txBox="1"/>
          <p:nvPr>
            <p:ph idx="8" type="body"/>
          </p:nvPr>
        </p:nvSpPr>
        <p:spPr>
          <a:xfrm>
            <a:off x="8119488" y="3952574"/>
            <a:ext cx="3420624"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1" name="Google Shape;221;p120"/>
          <p:cNvSpPr txBox="1"/>
          <p:nvPr>
            <p:ph idx="9" type="body"/>
          </p:nvPr>
        </p:nvSpPr>
        <p:spPr>
          <a:xfrm>
            <a:off x="8119488" y="4898770"/>
            <a:ext cx="3420624" cy="258532"/>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04800" lvl="1" marL="9144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2" name="Google Shape;222;p120"/>
          <p:cNvSpPr txBox="1"/>
          <p:nvPr>
            <p:ph idx="13" type="body"/>
          </p:nvPr>
        </p:nvSpPr>
        <p:spPr>
          <a:xfrm>
            <a:off x="355257" y="208690"/>
            <a:ext cx="4635843" cy="216982"/>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MN -  Pumpkin Four Images">
  <p:cSld name="ILMN -  Pumpkin Four Images">
    <p:spTree>
      <p:nvGrpSpPr>
        <p:cNvPr id="223" name="Shape 223"/>
        <p:cNvGrpSpPr/>
        <p:nvPr/>
      </p:nvGrpSpPr>
      <p:grpSpPr>
        <a:xfrm>
          <a:off x="0" y="0"/>
          <a:ext cx="0" cy="0"/>
          <a:chOff x="0" y="0"/>
          <a:chExt cx="0" cy="0"/>
        </a:xfrm>
      </p:grpSpPr>
      <p:sp>
        <p:nvSpPr>
          <p:cNvPr id="224" name="Google Shape;224;p121"/>
          <p:cNvSpPr txBox="1"/>
          <p:nvPr>
            <p:ph type="title"/>
          </p:nvPr>
        </p:nvSpPr>
        <p:spPr>
          <a:xfrm>
            <a:off x="355257" y="681731"/>
            <a:ext cx="11417643" cy="109728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5" name="Google Shape;225;p121"/>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26" name="Google Shape;226;p121"/>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7" name="Google Shape;227;p121"/>
          <p:cNvSpPr/>
          <p:nvPr>
            <p:ph idx="2" type="pic"/>
          </p:nvPr>
        </p:nvSpPr>
        <p:spPr>
          <a:xfrm>
            <a:off x="427476" y="2190492"/>
            <a:ext cx="1629924" cy="1522037"/>
          </a:xfrm>
          <a:prstGeom prst="rect">
            <a:avLst/>
          </a:prstGeom>
          <a:solidFill>
            <a:srgbClr val="F2F2F2"/>
          </a:solidFill>
          <a:ln>
            <a:noFill/>
          </a:ln>
        </p:spPr>
      </p:sp>
      <p:sp>
        <p:nvSpPr>
          <p:cNvPr id="228" name="Google Shape;228;p121"/>
          <p:cNvSpPr/>
          <p:nvPr>
            <p:ph idx="3" type="pic"/>
          </p:nvPr>
        </p:nvSpPr>
        <p:spPr>
          <a:xfrm>
            <a:off x="6256776" y="2190492"/>
            <a:ext cx="1629924" cy="1522037"/>
          </a:xfrm>
          <a:prstGeom prst="rect">
            <a:avLst/>
          </a:prstGeom>
          <a:solidFill>
            <a:srgbClr val="F2F2F2"/>
          </a:solidFill>
          <a:ln>
            <a:noFill/>
          </a:ln>
        </p:spPr>
      </p:sp>
      <p:sp>
        <p:nvSpPr>
          <p:cNvPr id="229" name="Google Shape;229;p121"/>
          <p:cNvSpPr txBox="1"/>
          <p:nvPr>
            <p:ph idx="1" type="body"/>
          </p:nvPr>
        </p:nvSpPr>
        <p:spPr>
          <a:xfrm>
            <a:off x="2473669" y="3153006"/>
            <a:ext cx="3107982" cy="258532"/>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04800" lvl="1" marL="9144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0" name="Google Shape;230;p121"/>
          <p:cNvSpPr txBox="1"/>
          <p:nvPr>
            <p:ph idx="4" type="body"/>
          </p:nvPr>
        </p:nvSpPr>
        <p:spPr>
          <a:xfrm>
            <a:off x="2473669" y="2329385"/>
            <a:ext cx="3107982"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1" name="Google Shape;231;p121"/>
          <p:cNvSpPr txBox="1"/>
          <p:nvPr>
            <p:ph idx="5" type="body"/>
          </p:nvPr>
        </p:nvSpPr>
        <p:spPr>
          <a:xfrm>
            <a:off x="8302969" y="3153006"/>
            <a:ext cx="3107982" cy="258532"/>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04800" lvl="1" marL="9144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2" name="Google Shape;232;p121"/>
          <p:cNvSpPr txBox="1"/>
          <p:nvPr>
            <p:ph idx="6" type="body"/>
          </p:nvPr>
        </p:nvSpPr>
        <p:spPr>
          <a:xfrm>
            <a:off x="8302969" y="2329385"/>
            <a:ext cx="3107982"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3" name="Google Shape;233;p121"/>
          <p:cNvSpPr/>
          <p:nvPr>
            <p:ph idx="7" type="pic"/>
          </p:nvPr>
        </p:nvSpPr>
        <p:spPr>
          <a:xfrm>
            <a:off x="427476" y="4129995"/>
            <a:ext cx="1629924" cy="1522037"/>
          </a:xfrm>
          <a:prstGeom prst="rect">
            <a:avLst/>
          </a:prstGeom>
          <a:solidFill>
            <a:srgbClr val="F2F2F2"/>
          </a:solidFill>
          <a:ln>
            <a:noFill/>
          </a:ln>
        </p:spPr>
      </p:sp>
      <p:sp>
        <p:nvSpPr>
          <p:cNvPr id="234" name="Google Shape;234;p121"/>
          <p:cNvSpPr/>
          <p:nvPr>
            <p:ph idx="8" type="pic"/>
          </p:nvPr>
        </p:nvSpPr>
        <p:spPr>
          <a:xfrm>
            <a:off x="6256776" y="4129995"/>
            <a:ext cx="1629924" cy="1522037"/>
          </a:xfrm>
          <a:prstGeom prst="rect">
            <a:avLst/>
          </a:prstGeom>
          <a:solidFill>
            <a:srgbClr val="F2F2F2"/>
          </a:solidFill>
          <a:ln>
            <a:noFill/>
          </a:ln>
        </p:spPr>
      </p:sp>
      <p:sp>
        <p:nvSpPr>
          <p:cNvPr id="235" name="Google Shape;235;p121"/>
          <p:cNvSpPr txBox="1"/>
          <p:nvPr>
            <p:ph idx="9" type="body"/>
          </p:nvPr>
        </p:nvSpPr>
        <p:spPr>
          <a:xfrm>
            <a:off x="2473669" y="5092509"/>
            <a:ext cx="3107982" cy="258532"/>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04800" lvl="1" marL="9144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6" name="Google Shape;236;p121"/>
          <p:cNvSpPr txBox="1"/>
          <p:nvPr>
            <p:ph idx="13" type="body"/>
          </p:nvPr>
        </p:nvSpPr>
        <p:spPr>
          <a:xfrm>
            <a:off x="2473669" y="4268888"/>
            <a:ext cx="3107982"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7" name="Google Shape;237;p121"/>
          <p:cNvSpPr txBox="1"/>
          <p:nvPr>
            <p:ph idx="14" type="body"/>
          </p:nvPr>
        </p:nvSpPr>
        <p:spPr>
          <a:xfrm>
            <a:off x="8302969" y="5092509"/>
            <a:ext cx="3107982" cy="258532"/>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04800" lvl="1" marL="9144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8" name="Google Shape;238;p121"/>
          <p:cNvSpPr txBox="1"/>
          <p:nvPr>
            <p:ph idx="15" type="body"/>
          </p:nvPr>
        </p:nvSpPr>
        <p:spPr>
          <a:xfrm>
            <a:off x="8302969" y="4268888"/>
            <a:ext cx="3107982"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9" name="Google Shape;239;p121"/>
          <p:cNvSpPr txBox="1"/>
          <p:nvPr>
            <p:ph idx="16" type="body"/>
          </p:nvPr>
        </p:nvSpPr>
        <p:spPr>
          <a:xfrm>
            <a:off x="355257" y="208690"/>
            <a:ext cx="4635843" cy="216982"/>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MN -  Pumpkin List">
  <p:cSld name="ILMN -  Pumpkin List">
    <p:spTree>
      <p:nvGrpSpPr>
        <p:cNvPr id="240" name="Shape 240"/>
        <p:cNvGrpSpPr/>
        <p:nvPr/>
      </p:nvGrpSpPr>
      <p:grpSpPr>
        <a:xfrm>
          <a:off x="0" y="0"/>
          <a:ext cx="0" cy="0"/>
          <a:chOff x="0" y="0"/>
          <a:chExt cx="0" cy="0"/>
        </a:xfrm>
      </p:grpSpPr>
      <p:sp>
        <p:nvSpPr>
          <p:cNvPr id="241" name="Google Shape;241;p122"/>
          <p:cNvSpPr txBox="1"/>
          <p:nvPr>
            <p:ph type="title"/>
          </p:nvPr>
        </p:nvSpPr>
        <p:spPr>
          <a:xfrm>
            <a:off x="355257" y="681731"/>
            <a:ext cx="11417643" cy="109728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2" name="Google Shape;242;p122"/>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43" name="Google Shape;243;p122"/>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4" name="Google Shape;244;p122"/>
          <p:cNvSpPr txBox="1"/>
          <p:nvPr>
            <p:ph idx="1" type="body"/>
          </p:nvPr>
        </p:nvSpPr>
        <p:spPr>
          <a:xfrm>
            <a:off x="321281" y="2302859"/>
            <a:ext cx="783619"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3600"/>
              <a:buFont typeface="Arial"/>
              <a:buNone/>
              <a:defRPr b="0" i="0" sz="36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45" name="Google Shape;245;p122"/>
          <p:cNvSpPr txBox="1"/>
          <p:nvPr>
            <p:ph idx="2" type="body"/>
          </p:nvPr>
        </p:nvSpPr>
        <p:spPr>
          <a:xfrm>
            <a:off x="1333500" y="2302859"/>
            <a:ext cx="2667000"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04800" lvl="1" marL="9144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46" name="Google Shape;246;p122"/>
          <p:cNvSpPr txBox="1"/>
          <p:nvPr>
            <p:ph idx="3" type="body"/>
          </p:nvPr>
        </p:nvSpPr>
        <p:spPr>
          <a:xfrm>
            <a:off x="4223497" y="2302859"/>
            <a:ext cx="783619"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3600"/>
              <a:buFont typeface="Arial"/>
              <a:buNone/>
              <a:defRPr b="0" i="0" sz="36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47" name="Google Shape;247;p122"/>
          <p:cNvSpPr txBox="1"/>
          <p:nvPr>
            <p:ph idx="4" type="body"/>
          </p:nvPr>
        </p:nvSpPr>
        <p:spPr>
          <a:xfrm>
            <a:off x="5235716" y="2302859"/>
            <a:ext cx="2650984"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04800" lvl="1" marL="9144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48" name="Google Shape;248;p122"/>
          <p:cNvSpPr txBox="1"/>
          <p:nvPr>
            <p:ph idx="5" type="body"/>
          </p:nvPr>
        </p:nvSpPr>
        <p:spPr>
          <a:xfrm>
            <a:off x="8115300" y="2302859"/>
            <a:ext cx="783619"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3600"/>
              <a:buFont typeface="Arial"/>
              <a:buNone/>
              <a:defRPr b="0" i="0" sz="36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49" name="Google Shape;249;p122"/>
          <p:cNvSpPr txBox="1"/>
          <p:nvPr>
            <p:ph idx="6" type="body"/>
          </p:nvPr>
        </p:nvSpPr>
        <p:spPr>
          <a:xfrm>
            <a:off x="9127519" y="2302859"/>
            <a:ext cx="2650984"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04800" lvl="1" marL="9144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50" name="Google Shape;250;p122"/>
          <p:cNvSpPr txBox="1"/>
          <p:nvPr>
            <p:ph idx="7" type="body"/>
          </p:nvPr>
        </p:nvSpPr>
        <p:spPr>
          <a:xfrm>
            <a:off x="321281" y="4166383"/>
            <a:ext cx="783619"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3600"/>
              <a:buFont typeface="Arial"/>
              <a:buNone/>
              <a:defRPr b="0" i="0" sz="36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51" name="Google Shape;251;p122"/>
          <p:cNvSpPr txBox="1"/>
          <p:nvPr>
            <p:ph idx="8" type="body"/>
          </p:nvPr>
        </p:nvSpPr>
        <p:spPr>
          <a:xfrm>
            <a:off x="1333500" y="4166383"/>
            <a:ext cx="2667000"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04800" lvl="1" marL="9144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52" name="Google Shape;252;p122"/>
          <p:cNvSpPr txBox="1"/>
          <p:nvPr>
            <p:ph idx="9" type="body"/>
          </p:nvPr>
        </p:nvSpPr>
        <p:spPr>
          <a:xfrm>
            <a:off x="4223497" y="4166383"/>
            <a:ext cx="783619"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3600"/>
              <a:buFont typeface="Arial"/>
              <a:buNone/>
              <a:defRPr b="0" i="0" sz="36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53" name="Google Shape;253;p122"/>
          <p:cNvSpPr txBox="1"/>
          <p:nvPr>
            <p:ph idx="13" type="body"/>
          </p:nvPr>
        </p:nvSpPr>
        <p:spPr>
          <a:xfrm>
            <a:off x="5235716" y="4166383"/>
            <a:ext cx="2650984"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04800" lvl="1" marL="9144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54" name="Google Shape;254;p122"/>
          <p:cNvSpPr txBox="1"/>
          <p:nvPr>
            <p:ph idx="14" type="body"/>
          </p:nvPr>
        </p:nvSpPr>
        <p:spPr>
          <a:xfrm>
            <a:off x="8115300" y="4166383"/>
            <a:ext cx="783619"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3600"/>
              <a:buFont typeface="Arial"/>
              <a:buNone/>
              <a:defRPr b="0" i="0" sz="36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55" name="Google Shape;255;p122"/>
          <p:cNvSpPr txBox="1"/>
          <p:nvPr>
            <p:ph idx="15" type="body"/>
          </p:nvPr>
        </p:nvSpPr>
        <p:spPr>
          <a:xfrm>
            <a:off x="9127519" y="4166383"/>
            <a:ext cx="2650984"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04800" lvl="1" marL="9144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56" name="Google Shape;256;p122"/>
          <p:cNvSpPr txBox="1"/>
          <p:nvPr>
            <p:ph idx="16" type="body"/>
          </p:nvPr>
        </p:nvSpPr>
        <p:spPr>
          <a:xfrm>
            <a:off x="355257" y="208690"/>
            <a:ext cx="4635843" cy="216982"/>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MN -  Pumpkin Highlight List">
  <p:cSld name="ILMN -  Pumpkin Highlight List">
    <p:spTree>
      <p:nvGrpSpPr>
        <p:cNvPr id="257" name="Shape 257"/>
        <p:cNvGrpSpPr/>
        <p:nvPr/>
      </p:nvGrpSpPr>
      <p:grpSpPr>
        <a:xfrm>
          <a:off x="0" y="0"/>
          <a:ext cx="0" cy="0"/>
          <a:chOff x="0" y="0"/>
          <a:chExt cx="0" cy="0"/>
        </a:xfrm>
      </p:grpSpPr>
      <p:sp>
        <p:nvSpPr>
          <p:cNvPr id="258" name="Google Shape;258;p123"/>
          <p:cNvSpPr txBox="1"/>
          <p:nvPr>
            <p:ph type="title"/>
          </p:nvPr>
        </p:nvSpPr>
        <p:spPr>
          <a:xfrm>
            <a:off x="355257" y="681731"/>
            <a:ext cx="11417643" cy="109728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9" name="Google Shape;259;p123"/>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60" name="Google Shape;260;p123"/>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1" name="Google Shape;261;p123"/>
          <p:cNvSpPr txBox="1"/>
          <p:nvPr>
            <p:ph idx="1" type="body"/>
          </p:nvPr>
        </p:nvSpPr>
        <p:spPr>
          <a:xfrm>
            <a:off x="7591425" y="2302859"/>
            <a:ext cx="756678" cy="46166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2400"/>
              <a:buFont typeface="Arial"/>
              <a:buNone/>
              <a:defRPr b="0" i="0" sz="2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2" name="Google Shape;262;p123"/>
          <p:cNvSpPr txBox="1"/>
          <p:nvPr>
            <p:ph idx="2" type="body"/>
          </p:nvPr>
        </p:nvSpPr>
        <p:spPr>
          <a:xfrm>
            <a:off x="9105900" y="2302859"/>
            <a:ext cx="2667000" cy="46166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04800" lvl="1" marL="9144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3" name="Google Shape;263;p123"/>
          <p:cNvSpPr txBox="1"/>
          <p:nvPr>
            <p:ph idx="3" type="body"/>
          </p:nvPr>
        </p:nvSpPr>
        <p:spPr>
          <a:xfrm>
            <a:off x="7591425" y="3190487"/>
            <a:ext cx="756678" cy="46166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2400"/>
              <a:buFont typeface="Arial"/>
              <a:buNone/>
              <a:defRPr b="0" i="0" sz="2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4" name="Google Shape;264;p123"/>
          <p:cNvSpPr txBox="1"/>
          <p:nvPr>
            <p:ph idx="4" type="body"/>
          </p:nvPr>
        </p:nvSpPr>
        <p:spPr>
          <a:xfrm>
            <a:off x="9105900" y="3190487"/>
            <a:ext cx="2667000" cy="46166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04800" lvl="1" marL="9144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5" name="Google Shape;265;p123"/>
          <p:cNvSpPr txBox="1"/>
          <p:nvPr>
            <p:ph idx="5" type="body"/>
          </p:nvPr>
        </p:nvSpPr>
        <p:spPr>
          <a:xfrm>
            <a:off x="7591425" y="4078115"/>
            <a:ext cx="756678" cy="46166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2400"/>
              <a:buFont typeface="Arial"/>
              <a:buNone/>
              <a:defRPr b="0" i="0" sz="2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6" name="Google Shape;266;p123"/>
          <p:cNvSpPr txBox="1"/>
          <p:nvPr>
            <p:ph idx="6" type="body"/>
          </p:nvPr>
        </p:nvSpPr>
        <p:spPr>
          <a:xfrm>
            <a:off x="9105900" y="4078115"/>
            <a:ext cx="2667000" cy="46166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04800" lvl="1" marL="9144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7" name="Google Shape;267;p123"/>
          <p:cNvSpPr txBox="1"/>
          <p:nvPr>
            <p:ph idx="7" type="body"/>
          </p:nvPr>
        </p:nvSpPr>
        <p:spPr>
          <a:xfrm>
            <a:off x="7591425" y="4965743"/>
            <a:ext cx="756678" cy="46166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2400"/>
              <a:buFont typeface="Arial"/>
              <a:buNone/>
              <a:defRPr b="0" i="0" sz="2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8" name="Google Shape;268;p123"/>
          <p:cNvSpPr txBox="1"/>
          <p:nvPr>
            <p:ph idx="8" type="body"/>
          </p:nvPr>
        </p:nvSpPr>
        <p:spPr>
          <a:xfrm>
            <a:off x="9105900" y="4965743"/>
            <a:ext cx="2667000" cy="46166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04800" lvl="1" marL="9144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 name="Google Shape;269;p123"/>
          <p:cNvSpPr txBox="1"/>
          <p:nvPr>
            <p:ph idx="9" type="body"/>
          </p:nvPr>
        </p:nvSpPr>
        <p:spPr>
          <a:xfrm>
            <a:off x="355257" y="2302859"/>
            <a:ext cx="6578943"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70" name="Google Shape;270;p123"/>
          <p:cNvSpPr txBox="1"/>
          <p:nvPr>
            <p:ph idx="13" type="body"/>
          </p:nvPr>
        </p:nvSpPr>
        <p:spPr>
          <a:xfrm>
            <a:off x="355257" y="3353052"/>
            <a:ext cx="6578943" cy="1795363"/>
          </a:xfrm>
          <a:prstGeom prst="rect">
            <a:avLst/>
          </a:prstGeom>
          <a:noFill/>
          <a:ln>
            <a:noFill/>
          </a:ln>
        </p:spPr>
        <p:txBody>
          <a:bodyPr anchorCtr="0" anchor="t" bIns="45700" lIns="91425" spcFirstLastPara="1" rIns="91425" wrap="square" tIns="45700">
            <a:spAutoFit/>
          </a:bodyPr>
          <a:lstStyle>
            <a:lvl1pPr indent="-304800" lvl="0" marL="45720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71" name="Google Shape;271;p123"/>
          <p:cNvSpPr txBox="1"/>
          <p:nvPr>
            <p:ph idx="14" type="body"/>
          </p:nvPr>
        </p:nvSpPr>
        <p:spPr>
          <a:xfrm>
            <a:off x="355257" y="208690"/>
            <a:ext cx="4635843" cy="216982"/>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MN -  Pumpkin Single Graph">
  <p:cSld name="ILMN -  Pumpkin Single Graph">
    <p:spTree>
      <p:nvGrpSpPr>
        <p:cNvPr id="272" name="Shape 272"/>
        <p:cNvGrpSpPr/>
        <p:nvPr/>
      </p:nvGrpSpPr>
      <p:grpSpPr>
        <a:xfrm>
          <a:off x="0" y="0"/>
          <a:ext cx="0" cy="0"/>
          <a:chOff x="0" y="0"/>
          <a:chExt cx="0" cy="0"/>
        </a:xfrm>
      </p:grpSpPr>
      <p:sp>
        <p:nvSpPr>
          <p:cNvPr id="273" name="Google Shape;273;p124"/>
          <p:cNvSpPr txBox="1"/>
          <p:nvPr>
            <p:ph type="title"/>
          </p:nvPr>
        </p:nvSpPr>
        <p:spPr>
          <a:xfrm>
            <a:off x="355257" y="681731"/>
            <a:ext cx="11417643" cy="109728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4" name="Google Shape;274;p124"/>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75" name="Google Shape;275;p124"/>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 name="Google Shape;276;p124"/>
          <p:cNvSpPr txBox="1"/>
          <p:nvPr>
            <p:ph idx="1" type="body"/>
          </p:nvPr>
        </p:nvSpPr>
        <p:spPr>
          <a:xfrm>
            <a:off x="355257" y="2184950"/>
            <a:ext cx="11417643" cy="367135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77" name="Google Shape;277;p124"/>
          <p:cNvSpPr txBox="1"/>
          <p:nvPr>
            <p:ph idx="2" type="body"/>
          </p:nvPr>
        </p:nvSpPr>
        <p:spPr>
          <a:xfrm>
            <a:off x="355257" y="208690"/>
            <a:ext cx="4635843" cy="216982"/>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MN -  Pumpkin Graph Callout 1">
  <p:cSld name="ILMN -  Pumpkin Graph Callout 1">
    <p:spTree>
      <p:nvGrpSpPr>
        <p:cNvPr id="278" name="Shape 278"/>
        <p:cNvGrpSpPr/>
        <p:nvPr/>
      </p:nvGrpSpPr>
      <p:grpSpPr>
        <a:xfrm>
          <a:off x="0" y="0"/>
          <a:ext cx="0" cy="0"/>
          <a:chOff x="0" y="0"/>
          <a:chExt cx="0" cy="0"/>
        </a:xfrm>
      </p:grpSpPr>
      <p:sp>
        <p:nvSpPr>
          <p:cNvPr id="279" name="Google Shape;279;p125"/>
          <p:cNvSpPr txBox="1"/>
          <p:nvPr>
            <p:ph type="title"/>
          </p:nvPr>
        </p:nvSpPr>
        <p:spPr>
          <a:xfrm>
            <a:off x="355257" y="681731"/>
            <a:ext cx="11417643" cy="109728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0" name="Google Shape;280;p125"/>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81" name="Google Shape;281;p125"/>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2" name="Google Shape;282;p125"/>
          <p:cNvSpPr txBox="1"/>
          <p:nvPr>
            <p:ph idx="1" type="body"/>
          </p:nvPr>
        </p:nvSpPr>
        <p:spPr>
          <a:xfrm>
            <a:off x="355258" y="2187839"/>
            <a:ext cx="4220924"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83" name="Google Shape;283;p125"/>
          <p:cNvSpPr txBox="1"/>
          <p:nvPr>
            <p:ph idx="2" type="body"/>
          </p:nvPr>
        </p:nvSpPr>
        <p:spPr>
          <a:xfrm>
            <a:off x="355258" y="3238032"/>
            <a:ext cx="4220924" cy="1795363"/>
          </a:xfrm>
          <a:prstGeom prst="rect">
            <a:avLst/>
          </a:prstGeom>
          <a:noFill/>
          <a:ln>
            <a:noFill/>
          </a:ln>
        </p:spPr>
        <p:txBody>
          <a:bodyPr anchorCtr="0" anchor="t" bIns="45700" lIns="91425" spcFirstLastPara="1" rIns="91425" wrap="square" tIns="45700">
            <a:spAutoFit/>
          </a:bodyPr>
          <a:lstStyle>
            <a:lvl1pPr indent="-304800" lvl="0" marL="45720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84" name="Google Shape;284;p125"/>
          <p:cNvSpPr txBox="1"/>
          <p:nvPr>
            <p:ph idx="3" type="body"/>
          </p:nvPr>
        </p:nvSpPr>
        <p:spPr>
          <a:xfrm>
            <a:off x="5219700" y="2187839"/>
            <a:ext cx="6553200" cy="367135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85" name="Google Shape;285;p125"/>
          <p:cNvSpPr txBox="1"/>
          <p:nvPr>
            <p:ph idx="4" type="body"/>
          </p:nvPr>
        </p:nvSpPr>
        <p:spPr>
          <a:xfrm>
            <a:off x="355257" y="208690"/>
            <a:ext cx="4635843" cy="216982"/>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MN -  Pumpkin Graph Callout 2">
  <p:cSld name="ILMN -  Pumpkin Graph Callout 2">
    <p:spTree>
      <p:nvGrpSpPr>
        <p:cNvPr id="286" name="Shape 286"/>
        <p:cNvGrpSpPr/>
        <p:nvPr/>
      </p:nvGrpSpPr>
      <p:grpSpPr>
        <a:xfrm>
          <a:off x="0" y="0"/>
          <a:ext cx="0" cy="0"/>
          <a:chOff x="0" y="0"/>
          <a:chExt cx="0" cy="0"/>
        </a:xfrm>
      </p:grpSpPr>
      <p:sp>
        <p:nvSpPr>
          <p:cNvPr id="287" name="Google Shape;287;p126"/>
          <p:cNvSpPr txBox="1"/>
          <p:nvPr>
            <p:ph type="title"/>
          </p:nvPr>
        </p:nvSpPr>
        <p:spPr>
          <a:xfrm>
            <a:off x="355257" y="681731"/>
            <a:ext cx="11417643" cy="109728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8" name="Google Shape;288;p126"/>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89" name="Google Shape;289;p126"/>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0" name="Google Shape;290;p126"/>
          <p:cNvSpPr txBox="1"/>
          <p:nvPr>
            <p:ph idx="1" type="body"/>
          </p:nvPr>
        </p:nvSpPr>
        <p:spPr>
          <a:xfrm>
            <a:off x="7551976" y="2187839"/>
            <a:ext cx="4220924"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91" name="Google Shape;291;p126"/>
          <p:cNvSpPr txBox="1"/>
          <p:nvPr>
            <p:ph idx="2" type="body"/>
          </p:nvPr>
        </p:nvSpPr>
        <p:spPr>
          <a:xfrm>
            <a:off x="7551976" y="3238032"/>
            <a:ext cx="4220924" cy="1795363"/>
          </a:xfrm>
          <a:prstGeom prst="rect">
            <a:avLst/>
          </a:prstGeom>
          <a:noFill/>
          <a:ln>
            <a:noFill/>
          </a:ln>
        </p:spPr>
        <p:txBody>
          <a:bodyPr anchorCtr="0" anchor="t" bIns="45700" lIns="91425" spcFirstLastPara="1" rIns="91425" wrap="square" tIns="45700">
            <a:spAutoFit/>
          </a:bodyPr>
          <a:lstStyle>
            <a:lvl1pPr indent="-304800" lvl="0" marL="45720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92" name="Google Shape;292;p126"/>
          <p:cNvSpPr txBox="1"/>
          <p:nvPr>
            <p:ph idx="3" type="body"/>
          </p:nvPr>
        </p:nvSpPr>
        <p:spPr>
          <a:xfrm>
            <a:off x="355257" y="2185316"/>
            <a:ext cx="6553200" cy="367135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93" name="Google Shape;293;p126"/>
          <p:cNvSpPr txBox="1"/>
          <p:nvPr>
            <p:ph idx="4" type="body"/>
          </p:nvPr>
        </p:nvSpPr>
        <p:spPr>
          <a:xfrm>
            <a:off x="355257" y="208690"/>
            <a:ext cx="4635843" cy="216982"/>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MN -  Pumpkin Stacked Graphs">
  <p:cSld name="ILMN -  Pumpkin Stacked Graphs">
    <p:spTree>
      <p:nvGrpSpPr>
        <p:cNvPr id="294" name="Shape 294"/>
        <p:cNvGrpSpPr/>
        <p:nvPr/>
      </p:nvGrpSpPr>
      <p:grpSpPr>
        <a:xfrm>
          <a:off x="0" y="0"/>
          <a:ext cx="0" cy="0"/>
          <a:chOff x="0" y="0"/>
          <a:chExt cx="0" cy="0"/>
        </a:xfrm>
      </p:grpSpPr>
      <p:sp>
        <p:nvSpPr>
          <p:cNvPr id="295" name="Google Shape;295;p127"/>
          <p:cNvSpPr txBox="1"/>
          <p:nvPr>
            <p:ph type="title"/>
          </p:nvPr>
        </p:nvSpPr>
        <p:spPr>
          <a:xfrm>
            <a:off x="355257" y="680475"/>
            <a:ext cx="11417643" cy="109728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6" name="Google Shape;296;p127"/>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97" name="Google Shape;297;p127"/>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8" name="Google Shape;298;p127"/>
          <p:cNvSpPr txBox="1"/>
          <p:nvPr>
            <p:ph idx="1" type="body"/>
          </p:nvPr>
        </p:nvSpPr>
        <p:spPr>
          <a:xfrm>
            <a:off x="7551976" y="2190492"/>
            <a:ext cx="4220924"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99" name="Google Shape;299;p127"/>
          <p:cNvSpPr txBox="1"/>
          <p:nvPr>
            <p:ph idx="2" type="body"/>
          </p:nvPr>
        </p:nvSpPr>
        <p:spPr>
          <a:xfrm>
            <a:off x="7551976" y="2822794"/>
            <a:ext cx="4220924" cy="64274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04800" lvl="1" marL="9144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00" name="Google Shape;300;p127"/>
          <p:cNvSpPr txBox="1"/>
          <p:nvPr>
            <p:ph idx="3" type="body"/>
          </p:nvPr>
        </p:nvSpPr>
        <p:spPr>
          <a:xfrm>
            <a:off x="355257" y="2140905"/>
            <a:ext cx="6553200" cy="177228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01" name="Google Shape;301;p127"/>
          <p:cNvSpPr txBox="1"/>
          <p:nvPr>
            <p:ph idx="4" type="body"/>
          </p:nvPr>
        </p:nvSpPr>
        <p:spPr>
          <a:xfrm>
            <a:off x="7551976" y="4150857"/>
            <a:ext cx="4220924"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02" name="Google Shape;302;p127"/>
          <p:cNvSpPr txBox="1"/>
          <p:nvPr>
            <p:ph idx="5" type="body"/>
          </p:nvPr>
        </p:nvSpPr>
        <p:spPr>
          <a:xfrm>
            <a:off x="7551976" y="4783159"/>
            <a:ext cx="4220924" cy="64274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04800" lvl="1" marL="9144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03" name="Google Shape;303;p127"/>
          <p:cNvSpPr txBox="1"/>
          <p:nvPr>
            <p:ph idx="6" type="body"/>
          </p:nvPr>
        </p:nvSpPr>
        <p:spPr>
          <a:xfrm>
            <a:off x="342900" y="4247517"/>
            <a:ext cx="6553200" cy="177228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04" name="Google Shape;304;p127"/>
          <p:cNvSpPr txBox="1"/>
          <p:nvPr>
            <p:ph idx="7" type="body"/>
          </p:nvPr>
        </p:nvSpPr>
        <p:spPr>
          <a:xfrm>
            <a:off x="355257" y="208690"/>
            <a:ext cx="4635843" cy="216982"/>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MN -  Pumpkin Base Layout">
  <p:cSld name="ILMN -  Pumpkin Base Layout">
    <p:spTree>
      <p:nvGrpSpPr>
        <p:cNvPr id="25" name="Shape 25"/>
        <p:cNvGrpSpPr/>
        <p:nvPr/>
      </p:nvGrpSpPr>
      <p:grpSpPr>
        <a:xfrm>
          <a:off x="0" y="0"/>
          <a:ext cx="0" cy="0"/>
          <a:chOff x="0" y="0"/>
          <a:chExt cx="0" cy="0"/>
        </a:xfrm>
      </p:grpSpPr>
      <p:sp>
        <p:nvSpPr>
          <p:cNvPr id="26" name="Google Shape;26;p7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71"/>
          <p:cNvSpPr txBox="1"/>
          <p:nvPr>
            <p:ph idx="12" type="sldNum"/>
          </p:nvPr>
        </p:nvSpPr>
        <p:spPr>
          <a:xfrm>
            <a:off x="9029700" y="6397714"/>
            <a:ext cx="2743200" cy="246221"/>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Calibri"/>
                <a:ea typeface="Calibri"/>
                <a:cs typeface="Calibri"/>
                <a:sym typeface="Calibri"/>
              </a:defRPr>
            </a:lvl1pPr>
            <a:lvl2pPr indent="0" lvl="1" marL="0" marR="0" rtl="0" algn="r">
              <a:spcBef>
                <a:spcPts val="0"/>
              </a:spcBef>
              <a:buNone/>
              <a:defRPr sz="1800">
                <a:solidFill>
                  <a:schemeClr val="dk1"/>
                </a:solidFill>
                <a:latin typeface="Calibri"/>
                <a:ea typeface="Calibri"/>
                <a:cs typeface="Calibri"/>
                <a:sym typeface="Calibri"/>
              </a:defRPr>
            </a:lvl2pPr>
            <a:lvl3pPr indent="0" lvl="2" marL="0" marR="0" rtl="0" algn="r">
              <a:spcBef>
                <a:spcPts val="0"/>
              </a:spcBef>
              <a:buNone/>
              <a:defRPr sz="1800">
                <a:solidFill>
                  <a:schemeClr val="dk1"/>
                </a:solidFill>
                <a:latin typeface="Calibri"/>
                <a:ea typeface="Calibri"/>
                <a:cs typeface="Calibri"/>
                <a:sym typeface="Calibri"/>
              </a:defRPr>
            </a:lvl3pPr>
            <a:lvl4pPr indent="0" lvl="3" marL="0" marR="0" rtl="0" algn="r">
              <a:spcBef>
                <a:spcPts val="0"/>
              </a:spcBef>
              <a:buNone/>
              <a:defRPr sz="1800">
                <a:solidFill>
                  <a:schemeClr val="dk1"/>
                </a:solidFill>
                <a:latin typeface="Calibri"/>
                <a:ea typeface="Calibri"/>
                <a:cs typeface="Calibri"/>
                <a:sym typeface="Calibri"/>
              </a:defRPr>
            </a:lvl4pPr>
            <a:lvl5pPr indent="0" lvl="4" marL="0" marR="0" rtl="0" algn="r">
              <a:spcBef>
                <a:spcPts val="0"/>
              </a:spcBef>
              <a:buNone/>
              <a:defRPr sz="1800">
                <a:solidFill>
                  <a:schemeClr val="dk1"/>
                </a:solidFill>
                <a:latin typeface="Calibri"/>
                <a:ea typeface="Calibri"/>
                <a:cs typeface="Calibri"/>
                <a:sym typeface="Calibri"/>
              </a:defRPr>
            </a:lvl5pPr>
            <a:lvl6pPr indent="0" lvl="5" marL="0" marR="0" rtl="0" algn="r">
              <a:spcBef>
                <a:spcPts val="0"/>
              </a:spcBef>
              <a:buNone/>
              <a:defRPr sz="1800">
                <a:solidFill>
                  <a:schemeClr val="dk1"/>
                </a:solidFill>
                <a:latin typeface="Calibri"/>
                <a:ea typeface="Calibri"/>
                <a:cs typeface="Calibri"/>
                <a:sym typeface="Calibri"/>
              </a:defRPr>
            </a:lvl6pPr>
            <a:lvl7pPr indent="0" lvl="6" marL="0" marR="0" rtl="0" algn="r">
              <a:spcBef>
                <a:spcPts val="0"/>
              </a:spcBef>
              <a:buNone/>
              <a:defRPr sz="1800">
                <a:solidFill>
                  <a:schemeClr val="dk1"/>
                </a:solidFill>
                <a:latin typeface="Calibri"/>
                <a:ea typeface="Calibri"/>
                <a:cs typeface="Calibri"/>
                <a:sym typeface="Calibri"/>
              </a:defRPr>
            </a:lvl7pPr>
            <a:lvl8pPr indent="0" lvl="7" marL="0" marR="0" rtl="0" algn="r">
              <a:spcBef>
                <a:spcPts val="0"/>
              </a:spcBef>
              <a:buNone/>
              <a:defRPr sz="1800">
                <a:solidFill>
                  <a:schemeClr val="dk1"/>
                </a:solidFill>
                <a:latin typeface="Calibri"/>
                <a:ea typeface="Calibri"/>
                <a:cs typeface="Calibri"/>
                <a:sym typeface="Calibri"/>
              </a:defRPr>
            </a:lvl8pPr>
            <a:lvl9pPr indent="0" lvl="8" marL="0" marR="0" rtl="0" algn="r">
              <a:spcBef>
                <a:spcPts val="0"/>
              </a:spcBef>
              <a:buNone/>
              <a:defRPr sz="18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28" name="Google Shape;28;p71"/>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71"/>
          <p:cNvSpPr txBox="1"/>
          <p:nvPr>
            <p:ph idx="1" type="body"/>
          </p:nvPr>
        </p:nvSpPr>
        <p:spPr>
          <a:xfrm>
            <a:off x="355257" y="208690"/>
            <a:ext cx="4635843" cy="216982"/>
          </a:xfrm>
          <a:prstGeom prst="rect">
            <a:avLst/>
          </a:prstGeom>
          <a:noFill/>
          <a:ln>
            <a:noFill/>
          </a:ln>
        </p:spPr>
        <p:txBody>
          <a:bodyPr anchorCtr="0" anchor="ctr" bIns="45700" lIns="91425" spcFirstLastPara="1" rIns="91425" wrap="square" tIns="45700">
            <a:spAutoFit/>
          </a:bodyPr>
          <a:lstStyle>
            <a:lvl1pPr indent="-228600" lvl="0" marL="457200" algn="l">
              <a:lnSpc>
                <a:spcPct val="90000"/>
              </a:lnSpc>
              <a:spcBef>
                <a:spcPts val="1000"/>
              </a:spcBef>
              <a:spcAft>
                <a:spcPts val="0"/>
              </a:spcAft>
              <a:buClr>
                <a:srgbClr val="7F7F7F"/>
              </a:buClr>
              <a:buSzPts val="900"/>
              <a:buFont typeface="Arial"/>
              <a:buNone/>
              <a:defRPr sz="900">
                <a:solidFill>
                  <a:srgbClr val="7F7F7F"/>
                </a:solidFill>
              </a:defRPr>
            </a:lvl1pPr>
            <a:lvl2pPr indent="-342900" lvl="1" marL="914400" algn="l">
              <a:lnSpc>
                <a:spcPct val="90000"/>
              </a:lnSpc>
              <a:spcBef>
                <a:spcPts val="500"/>
              </a:spcBef>
              <a:spcAft>
                <a:spcPts val="0"/>
              </a:spcAft>
              <a:buClr>
                <a:schemeClr val="dk1"/>
              </a:buClr>
              <a:buSzPts val="1800"/>
              <a:buChar char="•"/>
              <a:defRPr sz="1800">
                <a:latin typeface="Calibri"/>
                <a:ea typeface="Calibri"/>
                <a:cs typeface="Calibri"/>
                <a:sym typeface="Calibri"/>
              </a:defRPr>
            </a:lvl2pPr>
            <a:lvl3pPr indent="-342900" lvl="2" marL="1371600" algn="l">
              <a:lnSpc>
                <a:spcPct val="90000"/>
              </a:lnSpc>
              <a:spcBef>
                <a:spcPts val="500"/>
              </a:spcBef>
              <a:spcAft>
                <a:spcPts val="0"/>
              </a:spcAft>
              <a:buClr>
                <a:schemeClr val="dk1"/>
              </a:buClr>
              <a:buSzPts val="1800"/>
              <a:buChar char="•"/>
              <a:defRPr sz="1800">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Char char="•"/>
              <a:defRPr>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Char char="•"/>
              <a:defRPr>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MN -  Pumpkin Two Column Graph">
  <p:cSld name="ILMN -  Pumpkin Two Column Graph">
    <p:spTree>
      <p:nvGrpSpPr>
        <p:cNvPr id="305" name="Shape 305"/>
        <p:cNvGrpSpPr/>
        <p:nvPr/>
      </p:nvGrpSpPr>
      <p:grpSpPr>
        <a:xfrm>
          <a:off x="0" y="0"/>
          <a:ext cx="0" cy="0"/>
          <a:chOff x="0" y="0"/>
          <a:chExt cx="0" cy="0"/>
        </a:xfrm>
      </p:grpSpPr>
      <p:sp>
        <p:nvSpPr>
          <p:cNvPr id="306" name="Google Shape;306;p128"/>
          <p:cNvSpPr txBox="1"/>
          <p:nvPr>
            <p:ph type="title"/>
          </p:nvPr>
        </p:nvSpPr>
        <p:spPr>
          <a:xfrm>
            <a:off x="355257" y="681731"/>
            <a:ext cx="11417643" cy="109728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7" name="Google Shape;307;p128"/>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08" name="Google Shape;308;p128"/>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9" name="Google Shape;309;p128"/>
          <p:cNvSpPr txBox="1"/>
          <p:nvPr>
            <p:ph idx="1" type="body"/>
          </p:nvPr>
        </p:nvSpPr>
        <p:spPr>
          <a:xfrm>
            <a:off x="355257" y="2187839"/>
            <a:ext cx="4635843" cy="2771114"/>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10" name="Google Shape;310;p128"/>
          <p:cNvSpPr txBox="1"/>
          <p:nvPr>
            <p:ph idx="2" type="body"/>
          </p:nvPr>
        </p:nvSpPr>
        <p:spPr>
          <a:xfrm>
            <a:off x="6184557" y="2187839"/>
            <a:ext cx="4635843" cy="2771114"/>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11" name="Google Shape;311;p128"/>
          <p:cNvSpPr txBox="1"/>
          <p:nvPr>
            <p:ph idx="3" type="body"/>
          </p:nvPr>
        </p:nvSpPr>
        <p:spPr>
          <a:xfrm>
            <a:off x="342900" y="5318875"/>
            <a:ext cx="4648200" cy="64274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04800" lvl="1" marL="9144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12" name="Google Shape;312;p128"/>
          <p:cNvSpPr txBox="1"/>
          <p:nvPr>
            <p:ph idx="4" type="body"/>
          </p:nvPr>
        </p:nvSpPr>
        <p:spPr>
          <a:xfrm>
            <a:off x="6172200" y="5318875"/>
            <a:ext cx="4648200" cy="642740"/>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04800" lvl="1" marL="9144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13" name="Google Shape;313;p128"/>
          <p:cNvSpPr txBox="1"/>
          <p:nvPr>
            <p:ph idx="5" type="body"/>
          </p:nvPr>
        </p:nvSpPr>
        <p:spPr>
          <a:xfrm>
            <a:off x="355257" y="208690"/>
            <a:ext cx="4635843" cy="216982"/>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MN -  Pumpkin Graph Two Column Text">
  <p:cSld name="ILMN -  Pumpkin Graph Two Column Text">
    <p:spTree>
      <p:nvGrpSpPr>
        <p:cNvPr id="314" name="Shape 314"/>
        <p:cNvGrpSpPr/>
        <p:nvPr/>
      </p:nvGrpSpPr>
      <p:grpSpPr>
        <a:xfrm>
          <a:off x="0" y="0"/>
          <a:ext cx="0" cy="0"/>
          <a:chOff x="0" y="0"/>
          <a:chExt cx="0" cy="0"/>
        </a:xfrm>
      </p:grpSpPr>
      <p:sp>
        <p:nvSpPr>
          <p:cNvPr id="315" name="Google Shape;315;p129"/>
          <p:cNvSpPr txBox="1"/>
          <p:nvPr>
            <p:ph type="title"/>
          </p:nvPr>
        </p:nvSpPr>
        <p:spPr>
          <a:xfrm>
            <a:off x="355257" y="681731"/>
            <a:ext cx="11417643" cy="109728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6" name="Google Shape;316;p129"/>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17" name="Google Shape;317;p129"/>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8" name="Google Shape;318;p129"/>
          <p:cNvSpPr txBox="1"/>
          <p:nvPr>
            <p:ph idx="1" type="body"/>
          </p:nvPr>
        </p:nvSpPr>
        <p:spPr>
          <a:xfrm>
            <a:off x="355257" y="2187839"/>
            <a:ext cx="3645243" cy="381425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19" name="Google Shape;319;p129"/>
          <p:cNvSpPr txBox="1"/>
          <p:nvPr>
            <p:ph idx="2" type="body"/>
          </p:nvPr>
        </p:nvSpPr>
        <p:spPr>
          <a:xfrm>
            <a:off x="8475050" y="2187839"/>
            <a:ext cx="3289474"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20" name="Google Shape;320;p129"/>
          <p:cNvSpPr txBox="1"/>
          <p:nvPr>
            <p:ph idx="3" type="body"/>
          </p:nvPr>
        </p:nvSpPr>
        <p:spPr>
          <a:xfrm>
            <a:off x="8475050" y="3238032"/>
            <a:ext cx="3289474" cy="1795363"/>
          </a:xfrm>
          <a:prstGeom prst="rect">
            <a:avLst/>
          </a:prstGeom>
          <a:noFill/>
          <a:ln>
            <a:noFill/>
          </a:ln>
        </p:spPr>
        <p:txBody>
          <a:bodyPr anchorCtr="0" anchor="t" bIns="45700" lIns="91425" spcFirstLastPara="1" rIns="91425" wrap="square" tIns="45700">
            <a:spAutoFit/>
          </a:bodyPr>
          <a:lstStyle>
            <a:lvl1pPr indent="-304800" lvl="0" marL="45720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21" name="Google Shape;321;p129"/>
          <p:cNvSpPr txBox="1"/>
          <p:nvPr>
            <p:ph idx="4" type="body"/>
          </p:nvPr>
        </p:nvSpPr>
        <p:spPr>
          <a:xfrm>
            <a:off x="4597227" y="2187839"/>
            <a:ext cx="3289474"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22" name="Google Shape;322;p129"/>
          <p:cNvSpPr txBox="1"/>
          <p:nvPr>
            <p:ph idx="5" type="body"/>
          </p:nvPr>
        </p:nvSpPr>
        <p:spPr>
          <a:xfrm>
            <a:off x="4597227" y="3238032"/>
            <a:ext cx="3289474" cy="1795363"/>
          </a:xfrm>
          <a:prstGeom prst="rect">
            <a:avLst/>
          </a:prstGeom>
          <a:noFill/>
          <a:ln>
            <a:noFill/>
          </a:ln>
        </p:spPr>
        <p:txBody>
          <a:bodyPr anchorCtr="0" anchor="t" bIns="45700" lIns="91425" spcFirstLastPara="1" rIns="91425" wrap="square" tIns="45700">
            <a:spAutoFit/>
          </a:bodyPr>
          <a:lstStyle>
            <a:lvl1pPr indent="-304800" lvl="0" marL="45720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23" name="Google Shape;323;p129"/>
          <p:cNvSpPr txBox="1"/>
          <p:nvPr>
            <p:ph idx="6" type="body"/>
          </p:nvPr>
        </p:nvSpPr>
        <p:spPr>
          <a:xfrm>
            <a:off x="355257" y="208690"/>
            <a:ext cx="4635843" cy="216982"/>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MN -  Pumpkin Table Example">
  <p:cSld name="ILMN -  Pumpkin Table Example">
    <p:spTree>
      <p:nvGrpSpPr>
        <p:cNvPr id="324" name="Shape 324"/>
        <p:cNvGrpSpPr/>
        <p:nvPr/>
      </p:nvGrpSpPr>
      <p:grpSpPr>
        <a:xfrm>
          <a:off x="0" y="0"/>
          <a:ext cx="0" cy="0"/>
          <a:chOff x="0" y="0"/>
          <a:chExt cx="0" cy="0"/>
        </a:xfrm>
      </p:grpSpPr>
      <p:sp>
        <p:nvSpPr>
          <p:cNvPr id="325" name="Google Shape;325;p130"/>
          <p:cNvSpPr txBox="1"/>
          <p:nvPr>
            <p:ph type="title"/>
          </p:nvPr>
        </p:nvSpPr>
        <p:spPr>
          <a:xfrm>
            <a:off x="355257" y="681731"/>
            <a:ext cx="11417643" cy="109728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6" name="Google Shape;326;p130"/>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27" name="Google Shape;327;p130"/>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8" name="Google Shape;328;p130"/>
          <p:cNvSpPr txBox="1"/>
          <p:nvPr>
            <p:ph idx="1" type="body"/>
          </p:nvPr>
        </p:nvSpPr>
        <p:spPr>
          <a:xfrm>
            <a:off x="355257" y="208690"/>
            <a:ext cx="4635843" cy="216982"/>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29" name="Google Shape;329;p130"/>
          <p:cNvSpPr/>
          <p:nvPr>
            <p:ph idx="2" type="tbl"/>
          </p:nvPr>
        </p:nvSpPr>
        <p:spPr>
          <a:xfrm>
            <a:off x="355257" y="2187839"/>
            <a:ext cx="11417643" cy="3515199"/>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1400"/>
              <a:buFont typeface="Arial"/>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MN -  Pumpkin Table Callout Example">
  <p:cSld name="ILMN -  Pumpkin Table Callout Example">
    <p:spTree>
      <p:nvGrpSpPr>
        <p:cNvPr id="330" name="Shape 330"/>
        <p:cNvGrpSpPr/>
        <p:nvPr/>
      </p:nvGrpSpPr>
      <p:grpSpPr>
        <a:xfrm>
          <a:off x="0" y="0"/>
          <a:ext cx="0" cy="0"/>
          <a:chOff x="0" y="0"/>
          <a:chExt cx="0" cy="0"/>
        </a:xfrm>
      </p:grpSpPr>
      <p:sp>
        <p:nvSpPr>
          <p:cNvPr id="331" name="Google Shape;331;p131"/>
          <p:cNvSpPr txBox="1"/>
          <p:nvPr>
            <p:ph type="title"/>
          </p:nvPr>
        </p:nvSpPr>
        <p:spPr>
          <a:xfrm>
            <a:off x="355257" y="681731"/>
            <a:ext cx="11417643" cy="109728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2" name="Google Shape;332;p131"/>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33" name="Google Shape;333;p131"/>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4" name="Google Shape;334;p131"/>
          <p:cNvSpPr txBox="1"/>
          <p:nvPr>
            <p:ph idx="1" type="body"/>
          </p:nvPr>
        </p:nvSpPr>
        <p:spPr>
          <a:xfrm>
            <a:off x="355257" y="2185540"/>
            <a:ext cx="3645241"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35" name="Google Shape;335;p131"/>
          <p:cNvSpPr txBox="1"/>
          <p:nvPr>
            <p:ph idx="2" type="body"/>
          </p:nvPr>
        </p:nvSpPr>
        <p:spPr>
          <a:xfrm>
            <a:off x="355257" y="3235733"/>
            <a:ext cx="3645241" cy="1795363"/>
          </a:xfrm>
          <a:prstGeom prst="rect">
            <a:avLst/>
          </a:prstGeom>
          <a:noFill/>
          <a:ln>
            <a:noFill/>
          </a:ln>
        </p:spPr>
        <p:txBody>
          <a:bodyPr anchorCtr="0" anchor="t" bIns="45700" lIns="91425" spcFirstLastPara="1" rIns="91425" wrap="square" tIns="45700">
            <a:spAutoFit/>
          </a:bodyPr>
          <a:lstStyle>
            <a:lvl1pPr indent="-304800" lvl="0" marL="45720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36" name="Google Shape;336;p131"/>
          <p:cNvSpPr txBox="1"/>
          <p:nvPr>
            <p:ph idx="3" type="body"/>
          </p:nvPr>
        </p:nvSpPr>
        <p:spPr>
          <a:xfrm>
            <a:off x="355257" y="208690"/>
            <a:ext cx="4635843" cy="216982"/>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37" name="Google Shape;337;p131"/>
          <p:cNvSpPr/>
          <p:nvPr>
            <p:ph idx="4" type="tbl"/>
          </p:nvPr>
        </p:nvSpPr>
        <p:spPr>
          <a:xfrm>
            <a:off x="4597399" y="2185540"/>
            <a:ext cx="7175501" cy="322605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1400"/>
              <a:buFont typeface="Arial"/>
              <a:buNone/>
              <a:defRPr b="0" sz="14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MN - Purple/Pink Cover" showMasterSp="0">
  <p:cSld name="ILMN - Purple/Pink Cover">
    <p:spTree>
      <p:nvGrpSpPr>
        <p:cNvPr id="338" name="Shape 338"/>
        <p:cNvGrpSpPr/>
        <p:nvPr/>
      </p:nvGrpSpPr>
      <p:grpSpPr>
        <a:xfrm>
          <a:off x="0" y="0"/>
          <a:ext cx="0" cy="0"/>
          <a:chOff x="0" y="0"/>
          <a:chExt cx="0" cy="0"/>
        </a:xfrm>
      </p:grpSpPr>
      <p:sp>
        <p:nvSpPr>
          <p:cNvPr id="339" name="Google Shape;339;p132"/>
          <p:cNvSpPr txBox="1"/>
          <p:nvPr>
            <p:ph idx="1" type="body"/>
          </p:nvPr>
        </p:nvSpPr>
        <p:spPr>
          <a:xfrm>
            <a:off x="355257" y="5175682"/>
            <a:ext cx="5210656" cy="276999"/>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0"/>
              </a:spcBef>
              <a:spcAft>
                <a:spcPts val="0"/>
              </a:spcAft>
              <a:buClr>
                <a:srgbClr val="7F7F7F"/>
              </a:buClr>
              <a:buSzPts val="1200"/>
              <a:buFont typeface="Arial"/>
              <a:buNone/>
              <a:defRPr b="0" i="0" sz="1200" u="none" cap="none" strike="noStrike">
                <a:solidFill>
                  <a:srgbClr val="7F7F7F"/>
                </a:solidFill>
                <a:latin typeface="Arial"/>
                <a:ea typeface="Arial"/>
                <a:cs typeface="Arial"/>
                <a:sym typeface="Arial"/>
              </a:defRPr>
            </a:lvl1pPr>
            <a:lvl2pPr indent="-355600" lvl="1" marL="914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40" name="Google Shape;340;p132"/>
          <p:cNvSpPr txBox="1"/>
          <p:nvPr>
            <p:ph idx="2" type="body"/>
          </p:nvPr>
        </p:nvSpPr>
        <p:spPr>
          <a:xfrm>
            <a:off x="355257" y="4806350"/>
            <a:ext cx="5210656" cy="369332"/>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55600" lvl="1" marL="914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41" name="Google Shape;341;p132"/>
          <p:cNvSpPr txBox="1"/>
          <p:nvPr>
            <p:ph type="title"/>
          </p:nvPr>
        </p:nvSpPr>
        <p:spPr>
          <a:xfrm>
            <a:off x="355257" y="1691640"/>
            <a:ext cx="5212015" cy="213768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1"/>
              </a:buClr>
              <a:buSzPts val="4000"/>
              <a:buFont typeface="Arial"/>
              <a:buNone/>
              <a:defRPr sz="4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2" name="Google Shape;342;p132"/>
          <p:cNvSpPr txBox="1"/>
          <p:nvPr>
            <p:ph idx="3" type="body"/>
          </p:nvPr>
        </p:nvSpPr>
        <p:spPr>
          <a:xfrm>
            <a:off x="355257" y="351508"/>
            <a:ext cx="1930743" cy="216982"/>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42900" lvl="1" marL="914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43" name="Google Shape;343;p132"/>
          <p:cNvSpPr txBox="1"/>
          <p:nvPr>
            <p:ph idx="4" type="body"/>
          </p:nvPr>
        </p:nvSpPr>
        <p:spPr>
          <a:xfrm>
            <a:off x="3788922" y="351497"/>
            <a:ext cx="1930743" cy="216982"/>
          </a:xfrm>
          <a:prstGeom prst="rect">
            <a:avLst/>
          </a:prstGeom>
          <a:noFill/>
          <a:ln>
            <a:noFill/>
          </a:ln>
        </p:spPr>
        <p:txBody>
          <a:bodyPr anchorCtr="0" anchor="ctr" bIns="45700" lIns="91425" spcFirstLastPara="1" rIns="91425" wrap="square" tIns="45700">
            <a:spAutoFit/>
          </a:bodyPr>
          <a:lstStyle>
            <a:lvl1pPr indent="-228600" lvl="0" marL="457200" marR="0" rtl="0" algn="r">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44" name="Google Shape;344;p132"/>
          <p:cNvSpPr txBox="1"/>
          <p:nvPr>
            <p:ph idx="11" type="ftr"/>
          </p:nvPr>
        </p:nvSpPr>
        <p:spPr>
          <a:xfrm>
            <a:off x="2079348" y="6157896"/>
            <a:ext cx="3640317" cy="230831"/>
          </a:xfrm>
          <a:prstGeom prst="rect">
            <a:avLst/>
          </a:prstGeom>
          <a:noFill/>
          <a:ln>
            <a:noFill/>
          </a:ln>
        </p:spPr>
        <p:txBody>
          <a:bodyPr anchorCtr="0" anchor="b" bIns="45700" lIns="91425" spcFirstLastPara="1" rIns="91425" wrap="square" tIns="45700">
            <a:spAutoFit/>
          </a:bodyPr>
          <a:lstStyle>
            <a:lvl1pPr lvl="0" algn="r">
              <a:spcBef>
                <a:spcPts val="0"/>
              </a:spcBef>
              <a:spcAft>
                <a:spcPts val="0"/>
              </a:spcAft>
              <a:buSzPts val="1400"/>
              <a:buNone/>
              <a:defRPr b="1">
                <a:solidFill>
                  <a:schemeClr val="dk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ntent Slide">
  <p:cSld name="One Content Slide">
    <p:spTree>
      <p:nvGrpSpPr>
        <p:cNvPr id="345" name="Shape 345"/>
        <p:cNvGrpSpPr/>
        <p:nvPr/>
      </p:nvGrpSpPr>
      <p:grpSpPr>
        <a:xfrm>
          <a:off x="0" y="0"/>
          <a:ext cx="0" cy="0"/>
          <a:chOff x="0" y="0"/>
          <a:chExt cx="0" cy="0"/>
        </a:xfrm>
      </p:grpSpPr>
      <p:sp>
        <p:nvSpPr>
          <p:cNvPr id="346" name="Google Shape;346;p133"/>
          <p:cNvSpPr txBox="1"/>
          <p:nvPr>
            <p:ph type="title"/>
          </p:nvPr>
        </p:nvSpPr>
        <p:spPr>
          <a:xfrm>
            <a:off x="436033" y="183240"/>
            <a:ext cx="11303000" cy="961274"/>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F3F3F"/>
              </a:buClr>
              <a:buSzPts val="3000"/>
              <a:buFont typeface="Arial"/>
              <a:buNone/>
              <a:defRPr b="1" i="0" sz="30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7" name="Google Shape;347;p133"/>
          <p:cNvSpPr txBox="1"/>
          <p:nvPr>
            <p:ph idx="1" type="body"/>
          </p:nvPr>
        </p:nvSpPr>
        <p:spPr>
          <a:xfrm>
            <a:off x="436033" y="1398589"/>
            <a:ext cx="11303000" cy="4541837"/>
          </a:xfrm>
          <a:prstGeom prst="rect">
            <a:avLst/>
          </a:prstGeom>
          <a:noFill/>
          <a:ln>
            <a:noFill/>
          </a:ln>
        </p:spPr>
        <p:txBody>
          <a:bodyPr anchorCtr="0" anchor="t" bIns="45700" lIns="91425" spcFirstLastPara="1" rIns="91425" wrap="square" tIns="45700">
            <a:noAutofit/>
          </a:bodyPr>
          <a:lstStyle>
            <a:lvl1pPr indent="-368300" lvl="0" marL="457200" marR="0" rtl="0" algn="l">
              <a:lnSpc>
                <a:spcPct val="90000"/>
              </a:lnSpc>
              <a:spcBef>
                <a:spcPts val="100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1pPr>
            <a:lvl2pPr indent="-355600" lvl="1" marL="914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48" name="Google Shape;348;p133"/>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lvl1pPr indent="0" lvl="0" marL="0" algn="r">
              <a:spcBef>
                <a:spcPts val="0"/>
              </a:spcBef>
              <a:buNone/>
              <a:defRPr sz="1000">
                <a:solidFill>
                  <a:srgbClr val="888888"/>
                </a:solidFill>
                <a:latin typeface="Arial"/>
                <a:ea typeface="Arial"/>
                <a:cs typeface="Arial"/>
                <a:sym typeface="Arial"/>
              </a:defRPr>
            </a:lvl1pPr>
            <a:lvl2pPr indent="0" lvl="1" marL="0" algn="r">
              <a:spcBef>
                <a:spcPts val="0"/>
              </a:spcBef>
              <a:buNone/>
              <a:defRPr sz="1000">
                <a:solidFill>
                  <a:srgbClr val="888888"/>
                </a:solidFill>
                <a:latin typeface="Arial"/>
                <a:ea typeface="Arial"/>
                <a:cs typeface="Arial"/>
                <a:sym typeface="Arial"/>
              </a:defRPr>
            </a:lvl2pPr>
            <a:lvl3pPr indent="0" lvl="2" marL="0" algn="r">
              <a:spcBef>
                <a:spcPts val="0"/>
              </a:spcBef>
              <a:buNone/>
              <a:defRPr sz="1000">
                <a:solidFill>
                  <a:srgbClr val="888888"/>
                </a:solidFill>
                <a:latin typeface="Arial"/>
                <a:ea typeface="Arial"/>
                <a:cs typeface="Arial"/>
                <a:sym typeface="Arial"/>
              </a:defRPr>
            </a:lvl3pPr>
            <a:lvl4pPr indent="0" lvl="3" marL="0" algn="r">
              <a:spcBef>
                <a:spcPts val="0"/>
              </a:spcBef>
              <a:buNone/>
              <a:defRPr sz="1000">
                <a:solidFill>
                  <a:srgbClr val="888888"/>
                </a:solidFill>
                <a:latin typeface="Arial"/>
                <a:ea typeface="Arial"/>
                <a:cs typeface="Arial"/>
                <a:sym typeface="Arial"/>
              </a:defRPr>
            </a:lvl4pPr>
            <a:lvl5pPr indent="0" lvl="4" marL="0" algn="r">
              <a:spcBef>
                <a:spcPts val="0"/>
              </a:spcBef>
              <a:buNone/>
              <a:defRPr sz="1000">
                <a:solidFill>
                  <a:srgbClr val="888888"/>
                </a:solidFill>
                <a:latin typeface="Arial"/>
                <a:ea typeface="Arial"/>
                <a:cs typeface="Arial"/>
                <a:sym typeface="Arial"/>
              </a:defRPr>
            </a:lvl5pPr>
            <a:lvl6pPr indent="0" lvl="5" marL="0" algn="r">
              <a:spcBef>
                <a:spcPts val="0"/>
              </a:spcBef>
              <a:buNone/>
              <a:defRPr sz="1000">
                <a:solidFill>
                  <a:srgbClr val="888888"/>
                </a:solidFill>
                <a:latin typeface="Arial"/>
                <a:ea typeface="Arial"/>
                <a:cs typeface="Arial"/>
                <a:sym typeface="Arial"/>
              </a:defRPr>
            </a:lvl6pPr>
            <a:lvl7pPr indent="0" lvl="6" marL="0" algn="r">
              <a:spcBef>
                <a:spcPts val="0"/>
              </a:spcBef>
              <a:buNone/>
              <a:defRPr sz="1000">
                <a:solidFill>
                  <a:srgbClr val="888888"/>
                </a:solidFill>
                <a:latin typeface="Arial"/>
                <a:ea typeface="Arial"/>
                <a:cs typeface="Arial"/>
                <a:sym typeface="Arial"/>
              </a:defRPr>
            </a:lvl7pPr>
            <a:lvl8pPr indent="0" lvl="7" marL="0" algn="r">
              <a:spcBef>
                <a:spcPts val="0"/>
              </a:spcBef>
              <a:buNone/>
              <a:defRPr sz="1000">
                <a:solidFill>
                  <a:srgbClr val="888888"/>
                </a:solidFill>
                <a:latin typeface="Arial"/>
                <a:ea typeface="Arial"/>
                <a:cs typeface="Arial"/>
                <a:sym typeface="Arial"/>
              </a:defRPr>
            </a:lvl8pPr>
            <a:lvl9pPr indent="0" lvl="8" marL="0" algn="r">
              <a:spcBef>
                <a:spcPts val="0"/>
              </a:spcBef>
              <a:buNone/>
              <a:defRPr sz="10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49" name="Google Shape;349;p133"/>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b="1" sz="9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spd="med">
    <p:wipe dir="r"/>
  </p:transition>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50" name="Shape 350"/>
        <p:cNvGrpSpPr/>
        <p:nvPr/>
      </p:nvGrpSpPr>
      <p:grpSpPr>
        <a:xfrm>
          <a:off x="0" y="0"/>
          <a:ext cx="0" cy="0"/>
          <a:chOff x="0" y="0"/>
          <a:chExt cx="0" cy="0"/>
        </a:xfrm>
      </p:grpSpPr>
      <p:sp>
        <p:nvSpPr>
          <p:cNvPr id="351" name="Google Shape;351;p134"/>
          <p:cNvSpPr txBox="1"/>
          <p:nvPr>
            <p:ph idx="1" type="body"/>
          </p:nvPr>
        </p:nvSpPr>
        <p:spPr>
          <a:xfrm>
            <a:off x="622300" y="1676400"/>
            <a:ext cx="0" cy="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52" name="Google Shape;352;p134"/>
          <p:cNvSpPr txBox="1"/>
          <p:nvPr>
            <p:ph type="title"/>
          </p:nvPr>
        </p:nvSpPr>
        <p:spPr>
          <a:xfrm>
            <a:off x="559817" y="174244"/>
            <a:ext cx="11468100" cy="90805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3" name="Google Shape;353;p134"/>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lvl1pPr indent="0" lvl="0" marL="0" algn="r">
              <a:spcBef>
                <a:spcPts val="0"/>
              </a:spcBef>
              <a:buNone/>
              <a:defRPr sz="1000">
                <a:solidFill>
                  <a:srgbClr val="888888"/>
                </a:solidFill>
                <a:latin typeface="Arial"/>
                <a:ea typeface="Arial"/>
                <a:cs typeface="Arial"/>
                <a:sym typeface="Arial"/>
              </a:defRPr>
            </a:lvl1pPr>
            <a:lvl2pPr indent="0" lvl="1" marL="0" algn="r">
              <a:spcBef>
                <a:spcPts val="0"/>
              </a:spcBef>
              <a:buNone/>
              <a:defRPr sz="1000">
                <a:solidFill>
                  <a:srgbClr val="888888"/>
                </a:solidFill>
                <a:latin typeface="Arial"/>
                <a:ea typeface="Arial"/>
                <a:cs typeface="Arial"/>
                <a:sym typeface="Arial"/>
              </a:defRPr>
            </a:lvl2pPr>
            <a:lvl3pPr indent="0" lvl="2" marL="0" algn="r">
              <a:spcBef>
                <a:spcPts val="0"/>
              </a:spcBef>
              <a:buNone/>
              <a:defRPr sz="1000">
                <a:solidFill>
                  <a:srgbClr val="888888"/>
                </a:solidFill>
                <a:latin typeface="Arial"/>
                <a:ea typeface="Arial"/>
                <a:cs typeface="Arial"/>
                <a:sym typeface="Arial"/>
              </a:defRPr>
            </a:lvl3pPr>
            <a:lvl4pPr indent="0" lvl="3" marL="0" algn="r">
              <a:spcBef>
                <a:spcPts val="0"/>
              </a:spcBef>
              <a:buNone/>
              <a:defRPr sz="1000">
                <a:solidFill>
                  <a:srgbClr val="888888"/>
                </a:solidFill>
                <a:latin typeface="Arial"/>
                <a:ea typeface="Arial"/>
                <a:cs typeface="Arial"/>
                <a:sym typeface="Arial"/>
              </a:defRPr>
            </a:lvl4pPr>
            <a:lvl5pPr indent="0" lvl="4" marL="0" algn="r">
              <a:spcBef>
                <a:spcPts val="0"/>
              </a:spcBef>
              <a:buNone/>
              <a:defRPr sz="1000">
                <a:solidFill>
                  <a:srgbClr val="888888"/>
                </a:solidFill>
                <a:latin typeface="Arial"/>
                <a:ea typeface="Arial"/>
                <a:cs typeface="Arial"/>
                <a:sym typeface="Arial"/>
              </a:defRPr>
            </a:lvl5pPr>
            <a:lvl6pPr indent="0" lvl="5" marL="0" algn="r">
              <a:spcBef>
                <a:spcPts val="0"/>
              </a:spcBef>
              <a:buNone/>
              <a:defRPr sz="1000">
                <a:solidFill>
                  <a:srgbClr val="888888"/>
                </a:solidFill>
                <a:latin typeface="Arial"/>
                <a:ea typeface="Arial"/>
                <a:cs typeface="Arial"/>
                <a:sym typeface="Arial"/>
              </a:defRPr>
            </a:lvl6pPr>
            <a:lvl7pPr indent="0" lvl="6" marL="0" algn="r">
              <a:spcBef>
                <a:spcPts val="0"/>
              </a:spcBef>
              <a:buNone/>
              <a:defRPr sz="1000">
                <a:solidFill>
                  <a:srgbClr val="888888"/>
                </a:solidFill>
                <a:latin typeface="Arial"/>
                <a:ea typeface="Arial"/>
                <a:cs typeface="Arial"/>
                <a:sym typeface="Arial"/>
              </a:defRPr>
            </a:lvl7pPr>
            <a:lvl8pPr indent="0" lvl="7" marL="0" algn="r">
              <a:spcBef>
                <a:spcPts val="0"/>
              </a:spcBef>
              <a:buNone/>
              <a:defRPr sz="1000">
                <a:solidFill>
                  <a:srgbClr val="888888"/>
                </a:solidFill>
                <a:latin typeface="Arial"/>
                <a:ea typeface="Arial"/>
                <a:cs typeface="Arial"/>
                <a:sym typeface="Arial"/>
              </a:defRPr>
            </a:lvl8pPr>
            <a:lvl9pPr indent="0" lvl="8" marL="0" algn="r">
              <a:spcBef>
                <a:spcPts val="0"/>
              </a:spcBef>
              <a:buNone/>
              <a:defRPr sz="10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54" name="Google Shape;354;p134"/>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b="1" sz="9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55" name="Shape 355"/>
        <p:cNvGrpSpPr/>
        <p:nvPr/>
      </p:nvGrpSpPr>
      <p:grpSpPr>
        <a:xfrm>
          <a:off x="0" y="0"/>
          <a:ext cx="0" cy="0"/>
          <a:chOff x="0" y="0"/>
          <a:chExt cx="0" cy="0"/>
        </a:xfrm>
      </p:grpSpPr>
      <p:sp>
        <p:nvSpPr>
          <p:cNvPr id="356" name="Google Shape;356;p135"/>
          <p:cNvSpPr txBox="1"/>
          <p:nvPr>
            <p:ph type="title"/>
          </p:nvPr>
        </p:nvSpPr>
        <p:spPr>
          <a:xfrm>
            <a:off x="280417" y="237744"/>
            <a:ext cx="11468100" cy="90805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7" name="Google Shape;357;p135"/>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lvl1pPr indent="0" lvl="0" marL="0" algn="r">
              <a:spcBef>
                <a:spcPts val="0"/>
              </a:spcBef>
              <a:buNone/>
              <a:defRPr sz="1000">
                <a:solidFill>
                  <a:srgbClr val="888888"/>
                </a:solidFill>
                <a:latin typeface="Arial"/>
                <a:ea typeface="Arial"/>
                <a:cs typeface="Arial"/>
                <a:sym typeface="Arial"/>
              </a:defRPr>
            </a:lvl1pPr>
            <a:lvl2pPr indent="0" lvl="1" marL="0" algn="r">
              <a:spcBef>
                <a:spcPts val="0"/>
              </a:spcBef>
              <a:buNone/>
              <a:defRPr sz="1000">
                <a:solidFill>
                  <a:srgbClr val="888888"/>
                </a:solidFill>
                <a:latin typeface="Arial"/>
                <a:ea typeface="Arial"/>
                <a:cs typeface="Arial"/>
                <a:sym typeface="Arial"/>
              </a:defRPr>
            </a:lvl2pPr>
            <a:lvl3pPr indent="0" lvl="2" marL="0" algn="r">
              <a:spcBef>
                <a:spcPts val="0"/>
              </a:spcBef>
              <a:buNone/>
              <a:defRPr sz="1000">
                <a:solidFill>
                  <a:srgbClr val="888888"/>
                </a:solidFill>
                <a:latin typeface="Arial"/>
                <a:ea typeface="Arial"/>
                <a:cs typeface="Arial"/>
                <a:sym typeface="Arial"/>
              </a:defRPr>
            </a:lvl3pPr>
            <a:lvl4pPr indent="0" lvl="3" marL="0" algn="r">
              <a:spcBef>
                <a:spcPts val="0"/>
              </a:spcBef>
              <a:buNone/>
              <a:defRPr sz="1000">
                <a:solidFill>
                  <a:srgbClr val="888888"/>
                </a:solidFill>
                <a:latin typeface="Arial"/>
                <a:ea typeface="Arial"/>
                <a:cs typeface="Arial"/>
                <a:sym typeface="Arial"/>
              </a:defRPr>
            </a:lvl4pPr>
            <a:lvl5pPr indent="0" lvl="4" marL="0" algn="r">
              <a:spcBef>
                <a:spcPts val="0"/>
              </a:spcBef>
              <a:buNone/>
              <a:defRPr sz="1000">
                <a:solidFill>
                  <a:srgbClr val="888888"/>
                </a:solidFill>
                <a:latin typeface="Arial"/>
                <a:ea typeface="Arial"/>
                <a:cs typeface="Arial"/>
                <a:sym typeface="Arial"/>
              </a:defRPr>
            </a:lvl5pPr>
            <a:lvl6pPr indent="0" lvl="5" marL="0" algn="r">
              <a:spcBef>
                <a:spcPts val="0"/>
              </a:spcBef>
              <a:buNone/>
              <a:defRPr sz="1000">
                <a:solidFill>
                  <a:srgbClr val="888888"/>
                </a:solidFill>
                <a:latin typeface="Arial"/>
                <a:ea typeface="Arial"/>
                <a:cs typeface="Arial"/>
                <a:sym typeface="Arial"/>
              </a:defRPr>
            </a:lvl6pPr>
            <a:lvl7pPr indent="0" lvl="6" marL="0" algn="r">
              <a:spcBef>
                <a:spcPts val="0"/>
              </a:spcBef>
              <a:buNone/>
              <a:defRPr sz="1000">
                <a:solidFill>
                  <a:srgbClr val="888888"/>
                </a:solidFill>
                <a:latin typeface="Arial"/>
                <a:ea typeface="Arial"/>
                <a:cs typeface="Arial"/>
                <a:sym typeface="Arial"/>
              </a:defRPr>
            </a:lvl7pPr>
            <a:lvl8pPr indent="0" lvl="7" marL="0" algn="r">
              <a:spcBef>
                <a:spcPts val="0"/>
              </a:spcBef>
              <a:buNone/>
              <a:defRPr sz="1000">
                <a:solidFill>
                  <a:srgbClr val="888888"/>
                </a:solidFill>
                <a:latin typeface="Arial"/>
                <a:ea typeface="Arial"/>
                <a:cs typeface="Arial"/>
                <a:sym typeface="Arial"/>
              </a:defRPr>
            </a:lvl8pPr>
            <a:lvl9pPr indent="0" lvl="8" marL="0" algn="r">
              <a:spcBef>
                <a:spcPts val="0"/>
              </a:spcBef>
              <a:buNone/>
              <a:defRPr sz="10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58" name="Google Shape;358;p135"/>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b="1" sz="9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spd="med">
    <p:wipe dir="r"/>
  </p:transition>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p:cSld name="6_Title and Content">
    <p:spTree>
      <p:nvGrpSpPr>
        <p:cNvPr id="359" name="Shape 359"/>
        <p:cNvGrpSpPr/>
        <p:nvPr/>
      </p:nvGrpSpPr>
      <p:grpSpPr>
        <a:xfrm>
          <a:off x="0" y="0"/>
          <a:ext cx="0" cy="0"/>
          <a:chOff x="0" y="0"/>
          <a:chExt cx="0" cy="0"/>
        </a:xfrm>
      </p:grpSpPr>
      <p:sp>
        <p:nvSpPr>
          <p:cNvPr id="360" name="Google Shape;360;p136"/>
          <p:cNvSpPr txBox="1"/>
          <p:nvPr>
            <p:ph type="title"/>
          </p:nvPr>
        </p:nvSpPr>
        <p:spPr>
          <a:xfrm>
            <a:off x="355257" y="681731"/>
            <a:ext cx="11417643" cy="109728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1" name="Google Shape;361;p136"/>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lvl1pPr indent="0" lvl="0" marL="0" algn="r">
              <a:spcBef>
                <a:spcPts val="0"/>
              </a:spcBef>
              <a:buNone/>
              <a:defRPr sz="1000">
                <a:solidFill>
                  <a:srgbClr val="888888"/>
                </a:solidFill>
                <a:latin typeface="Arial"/>
                <a:ea typeface="Arial"/>
                <a:cs typeface="Arial"/>
                <a:sym typeface="Arial"/>
              </a:defRPr>
            </a:lvl1pPr>
            <a:lvl2pPr indent="0" lvl="1" marL="0" algn="r">
              <a:spcBef>
                <a:spcPts val="0"/>
              </a:spcBef>
              <a:buNone/>
              <a:defRPr sz="1000">
                <a:solidFill>
                  <a:srgbClr val="888888"/>
                </a:solidFill>
                <a:latin typeface="Arial"/>
                <a:ea typeface="Arial"/>
                <a:cs typeface="Arial"/>
                <a:sym typeface="Arial"/>
              </a:defRPr>
            </a:lvl2pPr>
            <a:lvl3pPr indent="0" lvl="2" marL="0" algn="r">
              <a:spcBef>
                <a:spcPts val="0"/>
              </a:spcBef>
              <a:buNone/>
              <a:defRPr sz="1000">
                <a:solidFill>
                  <a:srgbClr val="888888"/>
                </a:solidFill>
                <a:latin typeface="Arial"/>
                <a:ea typeface="Arial"/>
                <a:cs typeface="Arial"/>
                <a:sym typeface="Arial"/>
              </a:defRPr>
            </a:lvl3pPr>
            <a:lvl4pPr indent="0" lvl="3" marL="0" algn="r">
              <a:spcBef>
                <a:spcPts val="0"/>
              </a:spcBef>
              <a:buNone/>
              <a:defRPr sz="1000">
                <a:solidFill>
                  <a:srgbClr val="888888"/>
                </a:solidFill>
                <a:latin typeface="Arial"/>
                <a:ea typeface="Arial"/>
                <a:cs typeface="Arial"/>
                <a:sym typeface="Arial"/>
              </a:defRPr>
            </a:lvl4pPr>
            <a:lvl5pPr indent="0" lvl="4" marL="0" algn="r">
              <a:spcBef>
                <a:spcPts val="0"/>
              </a:spcBef>
              <a:buNone/>
              <a:defRPr sz="1000">
                <a:solidFill>
                  <a:srgbClr val="888888"/>
                </a:solidFill>
                <a:latin typeface="Arial"/>
                <a:ea typeface="Arial"/>
                <a:cs typeface="Arial"/>
                <a:sym typeface="Arial"/>
              </a:defRPr>
            </a:lvl5pPr>
            <a:lvl6pPr indent="0" lvl="5" marL="0" algn="r">
              <a:spcBef>
                <a:spcPts val="0"/>
              </a:spcBef>
              <a:buNone/>
              <a:defRPr sz="1000">
                <a:solidFill>
                  <a:srgbClr val="888888"/>
                </a:solidFill>
                <a:latin typeface="Arial"/>
                <a:ea typeface="Arial"/>
                <a:cs typeface="Arial"/>
                <a:sym typeface="Arial"/>
              </a:defRPr>
            </a:lvl6pPr>
            <a:lvl7pPr indent="0" lvl="6" marL="0" algn="r">
              <a:spcBef>
                <a:spcPts val="0"/>
              </a:spcBef>
              <a:buNone/>
              <a:defRPr sz="1000">
                <a:solidFill>
                  <a:srgbClr val="888888"/>
                </a:solidFill>
                <a:latin typeface="Arial"/>
                <a:ea typeface="Arial"/>
                <a:cs typeface="Arial"/>
                <a:sym typeface="Arial"/>
              </a:defRPr>
            </a:lvl7pPr>
            <a:lvl8pPr indent="0" lvl="7" marL="0" algn="r">
              <a:spcBef>
                <a:spcPts val="0"/>
              </a:spcBef>
              <a:buNone/>
              <a:defRPr sz="1000">
                <a:solidFill>
                  <a:srgbClr val="888888"/>
                </a:solidFill>
                <a:latin typeface="Arial"/>
                <a:ea typeface="Arial"/>
                <a:cs typeface="Arial"/>
                <a:sym typeface="Arial"/>
              </a:defRPr>
            </a:lvl8pPr>
            <a:lvl9pPr indent="0" lvl="8" marL="0" algn="r">
              <a:spcBef>
                <a:spcPts val="0"/>
              </a:spcBef>
              <a:buNone/>
              <a:defRPr sz="10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62" name="Google Shape;362;p136"/>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b="1" sz="9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spd="med">
    <p:wipe dir="r"/>
  </p:transition>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363" name="Shape 363"/>
        <p:cNvGrpSpPr/>
        <p:nvPr/>
      </p:nvGrpSpPr>
      <p:grpSpPr>
        <a:xfrm>
          <a:off x="0" y="0"/>
          <a:ext cx="0" cy="0"/>
          <a:chOff x="0" y="0"/>
          <a:chExt cx="0" cy="0"/>
        </a:xfrm>
      </p:grpSpPr>
      <p:sp>
        <p:nvSpPr>
          <p:cNvPr id="364" name="Google Shape;364;p137"/>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lvl1pPr indent="0" lvl="0" marL="0" algn="r">
              <a:spcBef>
                <a:spcPts val="0"/>
              </a:spcBef>
              <a:buNone/>
              <a:defRPr sz="1000">
                <a:solidFill>
                  <a:srgbClr val="888888"/>
                </a:solidFill>
                <a:latin typeface="Arial"/>
                <a:ea typeface="Arial"/>
                <a:cs typeface="Arial"/>
                <a:sym typeface="Arial"/>
              </a:defRPr>
            </a:lvl1pPr>
            <a:lvl2pPr indent="0" lvl="1" marL="0" algn="r">
              <a:spcBef>
                <a:spcPts val="0"/>
              </a:spcBef>
              <a:buNone/>
              <a:defRPr sz="1000">
                <a:solidFill>
                  <a:srgbClr val="888888"/>
                </a:solidFill>
                <a:latin typeface="Arial"/>
                <a:ea typeface="Arial"/>
                <a:cs typeface="Arial"/>
                <a:sym typeface="Arial"/>
              </a:defRPr>
            </a:lvl2pPr>
            <a:lvl3pPr indent="0" lvl="2" marL="0" algn="r">
              <a:spcBef>
                <a:spcPts val="0"/>
              </a:spcBef>
              <a:buNone/>
              <a:defRPr sz="1000">
                <a:solidFill>
                  <a:srgbClr val="888888"/>
                </a:solidFill>
                <a:latin typeface="Arial"/>
                <a:ea typeface="Arial"/>
                <a:cs typeface="Arial"/>
                <a:sym typeface="Arial"/>
              </a:defRPr>
            </a:lvl3pPr>
            <a:lvl4pPr indent="0" lvl="3" marL="0" algn="r">
              <a:spcBef>
                <a:spcPts val="0"/>
              </a:spcBef>
              <a:buNone/>
              <a:defRPr sz="1000">
                <a:solidFill>
                  <a:srgbClr val="888888"/>
                </a:solidFill>
                <a:latin typeface="Arial"/>
                <a:ea typeface="Arial"/>
                <a:cs typeface="Arial"/>
                <a:sym typeface="Arial"/>
              </a:defRPr>
            </a:lvl4pPr>
            <a:lvl5pPr indent="0" lvl="4" marL="0" algn="r">
              <a:spcBef>
                <a:spcPts val="0"/>
              </a:spcBef>
              <a:buNone/>
              <a:defRPr sz="1000">
                <a:solidFill>
                  <a:srgbClr val="888888"/>
                </a:solidFill>
                <a:latin typeface="Arial"/>
                <a:ea typeface="Arial"/>
                <a:cs typeface="Arial"/>
                <a:sym typeface="Arial"/>
              </a:defRPr>
            </a:lvl5pPr>
            <a:lvl6pPr indent="0" lvl="5" marL="0" algn="r">
              <a:spcBef>
                <a:spcPts val="0"/>
              </a:spcBef>
              <a:buNone/>
              <a:defRPr sz="1000">
                <a:solidFill>
                  <a:srgbClr val="888888"/>
                </a:solidFill>
                <a:latin typeface="Arial"/>
                <a:ea typeface="Arial"/>
                <a:cs typeface="Arial"/>
                <a:sym typeface="Arial"/>
              </a:defRPr>
            </a:lvl6pPr>
            <a:lvl7pPr indent="0" lvl="6" marL="0" algn="r">
              <a:spcBef>
                <a:spcPts val="0"/>
              </a:spcBef>
              <a:buNone/>
              <a:defRPr sz="1000">
                <a:solidFill>
                  <a:srgbClr val="888888"/>
                </a:solidFill>
                <a:latin typeface="Arial"/>
                <a:ea typeface="Arial"/>
                <a:cs typeface="Arial"/>
                <a:sym typeface="Arial"/>
              </a:defRPr>
            </a:lvl7pPr>
            <a:lvl8pPr indent="0" lvl="7" marL="0" algn="r">
              <a:spcBef>
                <a:spcPts val="0"/>
              </a:spcBef>
              <a:buNone/>
              <a:defRPr sz="1000">
                <a:solidFill>
                  <a:srgbClr val="888888"/>
                </a:solidFill>
                <a:latin typeface="Arial"/>
                <a:ea typeface="Arial"/>
                <a:cs typeface="Arial"/>
                <a:sym typeface="Arial"/>
              </a:defRPr>
            </a:lvl8pPr>
            <a:lvl9pPr indent="0" lvl="8" marL="0" algn="r">
              <a:spcBef>
                <a:spcPts val="0"/>
              </a:spcBef>
              <a:buNone/>
              <a:defRPr sz="10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65" name="Google Shape;365;p137"/>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b="1" sz="9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6" name="Shape 36"/>
        <p:cNvGrpSpPr/>
        <p:nvPr/>
      </p:nvGrpSpPr>
      <p:grpSpPr>
        <a:xfrm>
          <a:off x="0" y="0"/>
          <a:ext cx="0" cy="0"/>
          <a:chOff x="0" y="0"/>
          <a:chExt cx="0" cy="0"/>
        </a:xfrm>
      </p:grpSpPr>
      <p:sp>
        <p:nvSpPr>
          <p:cNvPr id="37" name="Google Shape;37;p55"/>
          <p:cNvSpPr txBox="1"/>
          <p:nvPr>
            <p:ph type="ctrTitle"/>
          </p:nvPr>
        </p:nvSpPr>
        <p:spPr>
          <a:xfrm>
            <a:off x="1266092" y="196948"/>
            <a:ext cx="9753601" cy="675249"/>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4000"/>
              <a:buFont typeface="Arial"/>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55"/>
          <p:cNvSpPr txBox="1"/>
          <p:nvPr>
            <p:ph idx="1" type="subTitle"/>
          </p:nvPr>
        </p:nvSpPr>
        <p:spPr>
          <a:xfrm>
            <a:off x="1266092" y="1617785"/>
            <a:ext cx="9753601" cy="4403187"/>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366" name="Shape 366"/>
        <p:cNvGrpSpPr/>
        <p:nvPr/>
      </p:nvGrpSpPr>
      <p:grpSpPr>
        <a:xfrm>
          <a:off x="0" y="0"/>
          <a:ext cx="0" cy="0"/>
          <a:chOff x="0" y="0"/>
          <a:chExt cx="0" cy="0"/>
        </a:xfrm>
      </p:grpSpPr>
      <p:sp>
        <p:nvSpPr>
          <p:cNvPr id="367" name="Google Shape;367;p138"/>
          <p:cNvSpPr txBox="1"/>
          <p:nvPr>
            <p:ph type="title"/>
          </p:nvPr>
        </p:nvSpPr>
        <p:spPr>
          <a:xfrm>
            <a:off x="355257" y="681731"/>
            <a:ext cx="11417643" cy="109728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68" name="Google Shape;368;p138"/>
          <p:cNvSpPr txBox="1"/>
          <p:nvPr>
            <p:ph idx="1" type="body"/>
          </p:nvPr>
        </p:nvSpPr>
        <p:spPr>
          <a:xfrm>
            <a:off x="558457" y="1427588"/>
            <a:ext cx="6503388" cy="4882896"/>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69" name="Google Shape;369;p138"/>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lvl1pPr indent="0" lvl="0" marL="0" algn="r">
              <a:spcBef>
                <a:spcPts val="0"/>
              </a:spcBef>
              <a:buNone/>
              <a:defRPr sz="1000">
                <a:solidFill>
                  <a:srgbClr val="888888"/>
                </a:solidFill>
                <a:latin typeface="Arial"/>
                <a:ea typeface="Arial"/>
                <a:cs typeface="Arial"/>
                <a:sym typeface="Arial"/>
              </a:defRPr>
            </a:lvl1pPr>
            <a:lvl2pPr indent="0" lvl="1" marL="0" algn="r">
              <a:spcBef>
                <a:spcPts val="0"/>
              </a:spcBef>
              <a:buNone/>
              <a:defRPr sz="1000">
                <a:solidFill>
                  <a:srgbClr val="888888"/>
                </a:solidFill>
                <a:latin typeface="Arial"/>
                <a:ea typeface="Arial"/>
                <a:cs typeface="Arial"/>
                <a:sym typeface="Arial"/>
              </a:defRPr>
            </a:lvl2pPr>
            <a:lvl3pPr indent="0" lvl="2" marL="0" algn="r">
              <a:spcBef>
                <a:spcPts val="0"/>
              </a:spcBef>
              <a:buNone/>
              <a:defRPr sz="1000">
                <a:solidFill>
                  <a:srgbClr val="888888"/>
                </a:solidFill>
                <a:latin typeface="Arial"/>
                <a:ea typeface="Arial"/>
                <a:cs typeface="Arial"/>
                <a:sym typeface="Arial"/>
              </a:defRPr>
            </a:lvl3pPr>
            <a:lvl4pPr indent="0" lvl="3" marL="0" algn="r">
              <a:spcBef>
                <a:spcPts val="0"/>
              </a:spcBef>
              <a:buNone/>
              <a:defRPr sz="1000">
                <a:solidFill>
                  <a:srgbClr val="888888"/>
                </a:solidFill>
                <a:latin typeface="Arial"/>
                <a:ea typeface="Arial"/>
                <a:cs typeface="Arial"/>
                <a:sym typeface="Arial"/>
              </a:defRPr>
            </a:lvl4pPr>
            <a:lvl5pPr indent="0" lvl="4" marL="0" algn="r">
              <a:spcBef>
                <a:spcPts val="0"/>
              </a:spcBef>
              <a:buNone/>
              <a:defRPr sz="1000">
                <a:solidFill>
                  <a:srgbClr val="888888"/>
                </a:solidFill>
                <a:latin typeface="Arial"/>
                <a:ea typeface="Arial"/>
                <a:cs typeface="Arial"/>
                <a:sym typeface="Arial"/>
              </a:defRPr>
            </a:lvl5pPr>
            <a:lvl6pPr indent="0" lvl="5" marL="0" algn="r">
              <a:spcBef>
                <a:spcPts val="0"/>
              </a:spcBef>
              <a:buNone/>
              <a:defRPr sz="1000">
                <a:solidFill>
                  <a:srgbClr val="888888"/>
                </a:solidFill>
                <a:latin typeface="Arial"/>
                <a:ea typeface="Arial"/>
                <a:cs typeface="Arial"/>
                <a:sym typeface="Arial"/>
              </a:defRPr>
            </a:lvl6pPr>
            <a:lvl7pPr indent="0" lvl="6" marL="0" algn="r">
              <a:spcBef>
                <a:spcPts val="0"/>
              </a:spcBef>
              <a:buNone/>
              <a:defRPr sz="1000">
                <a:solidFill>
                  <a:srgbClr val="888888"/>
                </a:solidFill>
                <a:latin typeface="Arial"/>
                <a:ea typeface="Arial"/>
                <a:cs typeface="Arial"/>
                <a:sym typeface="Arial"/>
              </a:defRPr>
            </a:lvl7pPr>
            <a:lvl8pPr indent="0" lvl="7" marL="0" algn="r">
              <a:spcBef>
                <a:spcPts val="0"/>
              </a:spcBef>
              <a:buNone/>
              <a:defRPr sz="1000">
                <a:solidFill>
                  <a:srgbClr val="888888"/>
                </a:solidFill>
                <a:latin typeface="Arial"/>
                <a:ea typeface="Arial"/>
                <a:cs typeface="Arial"/>
                <a:sym typeface="Arial"/>
              </a:defRPr>
            </a:lvl8pPr>
            <a:lvl9pPr indent="0" lvl="8" marL="0" algn="r">
              <a:spcBef>
                <a:spcPts val="0"/>
              </a:spcBef>
              <a:buNone/>
              <a:defRPr sz="10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70" name="Google Shape;370;p138"/>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b="1" sz="9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spd="med">
    <p:wipe dir="r"/>
  </p:transition>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1">
  <p:cSld name="Title and Content_1">
    <p:spTree>
      <p:nvGrpSpPr>
        <p:cNvPr id="371" name="Shape 371"/>
        <p:cNvGrpSpPr/>
        <p:nvPr/>
      </p:nvGrpSpPr>
      <p:grpSpPr>
        <a:xfrm>
          <a:off x="0" y="0"/>
          <a:ext cx="0" cy="0"/>
          <a:chOff x="0" y="0"/>
          <a:chExt cx="0" cy="0"/>
        </a:xfrm>
      </p:grpSpPr>
      <p:sp>
        <p:nvSpPr>
          <p:cNvPr id="372" name="Google Shape;372;p139"/>
          <p:cNvSpPr txBox="1"/>
          <p:nvPr>
            <p:ph idx="1" type="body"/>
          </p:nvPr>
        </p:nvSpPr>
        <p:spPr>
          <a:xfrm>
            <a:off x="280416" y="1363037"/>
            <a:ext cx="11460480" cy="4882896"/>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3" name="Google Shape;373;p139"/>
          <p:cNvSpPr txBox="1"/>
          <p:nvPr>
            <p:ph type="title"/>
          </p:nvPr>
        </p:nvSpPr>
        <p:spPr>
          <a:xfrm>
            <a:off x="280417" y="237744"/>
            <a:ext cx="11468100" cy="90805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F3F3F"/>
              </a:buClr>
              <a:buSzPts val="3200"/>
              <a:buFont typeface="Arial"/>
              <a:buNone/>
              <a:defRPr b="1" i="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4" name="Google Shape;374;p139"/>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lvl1pPr indent="0" lvl="0" marL="0" algn="r">
              <a:spcBef>
                <a:spcPts val="0"/>
              </a:spcBef>
              <a:buNone/>
              <a:defRPr sz="1000">
                <a:solidFill>
                  <a:srgbClr val="888888"/>
                </a:solidFill>
                <a:latin typeface="Arial"/>
                <a:ea typeface="Arial"/>
                <a:cs typeface="Arial"/>
                <a:sym typeface="Arial"/>
              </a:defRPr>
            </a:lvl1pPr>
            <a:lvl2pPr indent="0" lvl="1" marL="0" algn="r">
              <a:spcBef>
                <a:spcPts val="0"/>
              </a:spcBef>
              <a:buNone/>
              <a:defRPr sz="1000">
                <a:solidFill>
                  <a:srgbClr val="888888"/>
                </a:solidFill>
                <a:latin typeface="Arial"/>
                <a:ea typeface="Arial"/>
                <a:cs typeface="Arial"/>
                <a:sym typeface="Arial"/>
              </a:defRPr>
            </a:lvl2pPr>
            <a:lvl3pPr indent="0" lvl="2" marL="0" algn="r">
              <a:spcBef>
                <a:spcPts val="0"/>
              </a:spcBef>
              <a:buNone/>
              <a:defRPr sz="1000">
                <a:solidFill>
                  <a:srgbClr val="888888"/>
                </a:solidFill>
                <a:latin typeface="Arial"/>
                <a:ea typeface="Arial"/>
                <a:cs typeface="Arial"/>
                <a:sym typeface="Arial"/>
              </a:defRPr>
            </a:lvl3pPr>
            <a:lvl4pPr indent="0" lvl="3" marL="0" algn="r">
              <a:spcBef>
                <a:spcPts val="0"/>
              </a:spcBef>
              <a:buNone/>
              <a:defRPr sz="1000">
                <a:solidFill>
                  <a:srgbClr val="888888"/>
                </a:solidFill>
                <a:latin typeface="Arial"/>
                <a:ea typeface="Arial"/>
                <a:cs typeface="Arial"/>
                <a:sym typeface="Arial"/>
              </a:defRPr>
            </a:lvl4pPr>
            <a:lvl5pPr indent="0" lvl="4" marL="0" algn="r">
              <a:spcBef>
                <a:spcPts val="0"/>
              </a:spcBef>
              <a:buNone/>
              <a:defRPr sz="1000">
                <a:solidFill>
                  <a:srgbClr val="888888"/>
                </a:solidFill>
                <a:latin typeface="Arial"/>
                <a:ea typeface="Arial"/>
                <a:cs typeface="Arial"/>
                <a:sym typeface="Arial"/>
              </a:defRPr>
            </a:lvl5pPr>
            <a:lvl6pPr indent="0" lvl="5" marL="0" algn="r">
              <a:spcBef>
                <a:spcPts val="0"/>
              </a:spcBef>
              <a:buNone/>
              <a:defRPr sz="1000">
                <a:solidFill>
                  <a:srgbClr val="888888"/>
                </a:solidFill>
                <a:latin typeface="Arial"/>
                <a:ea typeface="Arial"/>
                <a:cs typeface="Arial"/>
                <a:sym typeface="Arial"/>
              </a:defRPr>
            </a:lvl6pPr>
            <a:lvl7pPr indent="0" lvl="6" marL="0" algn="r">
              <a:spcBef>
                <a:spcPts val="0"/>
              </a:spcBef>
              <a:buNone/>
              <a:defRPr sz="1000">
                <a:solidFill>
                  <a:srgbClr val="888888"/>
                </a:solidFill>
                <a:latin typeface="Arial"/>
                <a:ea typeface="Arial"/>
                <a:cs typeface="Arial"/>
                <a:sym typeface="Arial"/>
              </a:defRPr>
            </a:lvl7pPr>
            <a:lvl8pPr indent="0" lvl="7" marL="0" algn="r">
              <a:spcBef>
                <a:spcPts val="0"/>
              </a:spcBef>
              <a:buNone/>
              <a:defRPr sz="1000">
                <a:solidFill>
                  <a:srgbClr val="888888"/>
                </a:solidFill>
                <a:latin typeface="Arial"/>
                <a:ea typeface="Arial"/>
                <a:cs typeface="Arial"/>
                <a:sym typeface="Arial"/>
              </a:defRPr>
            </a:lvl8pPr>
            <a:lvl9pPr indent="0" lvl="8" marL="0" algn="r">
              <a:spcBef>
                <a:spcPts val="0"/>
              </a:spcBef>
              <a:buNone/>
              <a:defRPr sz="10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75" name="Google Shape;375;p139"/>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b="1" sz="9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spd="med">
    <p:wipe dir="r"/>
  </p:transition>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376" name="Shape 376"/>
        <p:cNvGrpSpPr/>
        <p:nvPr/>
      </p:nvGrpSpPr>
      <p:grpSpPr>
        <a:xfrm>
          <a:off x="0" y="0"/>
          <a:ext cx="0" cy="0"/>
          <a:chOff x="0" y="0"/>
          <a:chExt cx="0" cy="0"/>
        </a:xfrm>
      </p:grpSpPr>
      <p:sp>
        <p:nvSpPr>
          <p:cNvPr id="377" name="Google Shape;377;p140"/>
          <p:cNvSpPr txBox="1"/>
          <p:nvPr>
            <p:ph type="title"/>
          </p:nvPr>
        </p:nvSpPr>
        <p:spPr>
          <a:xfrm>
            <a:off x="355257" y="681731"/>
            <a:ext cx="11417643" cy="109728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8" name="Google Shape;378;p140"/>
          <p:cNvSpPr txBox="1"/>
          <p:nvPr>
            <p:ph idx="1" type="body"/>
          </p:nvPr>
        </p:nvSpPr>
        <p:spPr>
          <a:xfrm>
            <a:off x="280416" y="1435608"/>
            <a:ext cx="11460480" cy="4882896"/>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9" name="Google Shape;379;p140"/>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lvl1pPr indent="0" lvl="0" marL="0" algn="r">
              <a:spcBef>
                <a:spcPts val="0"/>
              </a:spcBef>
              <a:buNone/>
              <a:defRPr sz="1000">
                <a:solidFill>
                  <a:srgbClr val="888888"/>
                </a:solidFill>
                <a:latin typeface="Arial"/>
                <a:ea typeface="Arial"/>
                <a:cs typeface="Arial"/>
                <a:sym typeface="Arial"/>
              </a:defRPr>
            </a:lvl1pPr>
            <a:lvl2pPr indent="0" lvl="1" marL="0" algn="r">
              <a:spcBef>
                <a:spcPts val="0"/>
              </a:spcBef>
              <a:buNone/>
              <a:defRPr sz="1000">
                <a:solidFill>
                  <a:srgbClr val="888888"/>
                </a:solidFill>
                <a:latin typeface="Arial"/>
                <a:ea typeface="Arial"/>
                <a:cs typeface="Arial"/>
                <a:sym typeface="Arial"/>
              </a:defRPr>
            </a:lvl2pPr>
            <a:lvl3pPr indent="0" lvl="2" marL="0" algn="r">
              <a:spcBef>
                <a:spcPts val="0"/>
              </a:spcBef>
              <a:buNone/>
              <a:defRPr sz="1000">
                <a:solidFill>
                  <a:srgbClr val="888888"/>
                </a:solidFill>
                <a:latin typeface="Arial"/>
                <a:ea typeface="Arial"/>
                <a:cs typeface="Arial"/>
                <a:sym typeface="Arial"/>
              </a:defRPr>
            </a:lvl3pPr>
            <a:lvl4pPr indent="0" lvl="3" marL="0" algn="r">
              <a:spcBef>
                <a:spcPts val="0"/>
              </a:spcBef>
              <a:buNone/>
              <a:defRPr sz="1000">
                <a:solidFill>
                  <a:srgbClr val="888888"/>
                </a:solidFill>
                <a:latin typeface="Arial"/>
                <a:ea typeface="Arial"/>
                <a:cs typeface="Arial"/>
                <a:sym typeface="Arial"/>
              </a:defRPr>
            </a:lvl4pPr>
            <a:lvl5pPr indent="0" lvl="4" marL="0" algn="r">
              <a:spcBef>
                <a:spcPts val="0"/>
              </a:spcBef>
              <a:buNone/>
              <a:defRPr sz="1000">
                <a:solidFill>
                  <a:srgbClr val="888888"/>
                </a:solidFill>
                <a:latin typeface="Arial"/>
                <a:ea typeface="Arial"/>
                <a:cs typeface="Arial"/>
                <a:sym typeface="Arial"/>
              </a:defRPr>
            </a:lvl5pPr>
            <a:lvl6pPr indent="0" lvl="5" marL="0" algn="r">
              <a:spcBef>
                <a:spcPts val="0"/>
              </a:spcBef>
              <a:buNone/>
              <a:defRPr sz="1000">
                <a:solidFill>
                  <a:srgbClr val="888888"/>
                </a:solidFill>
                <a:latin typeface="Arial"/>
                <a:ea typeface="Arial"/>
                <a:cs typeface="Arial"/>
                <a:sym typeface="Arial"/>
              </a:defRPr>
            </a:lvl6pPr>
            <a:lvl7pPr indent="0" lvl="6" marL="0" algn="r">
              <a:spcBef>
                <a:spcPts val="0"/>
              </a:spcBef>
              <a:buNone/>
              <a:defRPr sz="1000">
                <a:solidFill>
                  <a:srgbClr val="888888"/>
                </a:solidFill>
                <a:latin typeface="Arial"/>
                <a:ea typeface="Arial"/>
                <a:cs typeface="Arial"/>
                <a:sym typeface="Arial"/>
              </a:defRPr>
            </a:lvl7pPr>
            <a:lvl8pPr indent="0" lvl="7" marL="0" algn="r">
              <a:spcBef>
                <a:spcPts val="0"/>
              </a:spcBef>
              <a:buNone/>
              <a:defRPr sz="1000">
                <a:solidFill>
                  <a:srgbClr val="888888"/>
                </a:solidFill>
                <a:latin typeface="Arial"/>
                <a:ea typeface="Arial"/>
                <a:cs typeface="Arial"/>
                <a:sym typeface="Arial"/>
              </a:defRPr>
            </a:lvl8pPr>
            <a:lvl9pPr indent="0" lvl="8" marL="0" algn="r">
              <a:spcBef>
                <a:spcPts val="0"/>
              </a:spcBef>
              <a:buNone/>
              <a:defRPr sz="10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80" name="Google Shape;380;p140"/>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b="1" sz="9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spd="med">
    <p:wipe dir="r"/>
  </p:transition>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81" name="Shape 381"/>
        <p:cNvGrpSpPr/>
        <p:nvPr/>
      </p:nvGrpSpPr>
      <p:grpSpPr>
        <a:xfrm>
          <a:off x="0" y="0"/>
          <a:ext cx="0" cy="0"/>
          <a:chOff x="0" y="0"/>
          <a:chExt cx="0" cy="0"/>
        </a:xfrm>
      </p:grpSpPr>
      <p:sp>
        <p:nvSpPr>
          <p:cNvPr id="382" name="Google Shape;382;p141"/>
          <p:cNvSpPr txBox="1"/>
          <p:nvPr>
            <p:ph type="title"/>
          </p:nvPr>
        </p:nvSpPr>
        <p:spPr>
          <a:xfrm>
            <a:off x="280417" y="237744"/>
            <a:ext cx="11468100" cy="90805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3" name="Google Shape;383;p141"/>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lvl1pPr indent="0" lvl="0" marL="0" algn="r">
              <a:spcBef>
                <a:spcPts val="0"/>
              </a:spcBef>
              <a:buNone/>
              <a:defRPr sz="1000">
                <a:solidFill>
                  <a:srgbClr val="888888"/>
                </a:solidFill>
                <a:latin typeface="Arial"/>
                <a:ea typeface="Arial"/>
                <a:cs typeface="Arial"/>
                <a:sym typeface="Arial"/>
              </a:defRPr>
            </a:lvl1pPr>
            <a:lvl2pPr indent="0" lvl="1" marL="0" algn="r">
              <a:spcBef>
                <a:spcPts val="0"/>
              </a:spcBef>
              <a:buNone/>
              <a:defRPr sz="1000">
                <a:solidFill>
                  <a:srgbClr val="888888"/>
                </a:solidFill>
                <a:latin typeface="Arial"/>
                <a:ea typeface="Arial"/>
                <a:cs typeface="Arial"/>
                <a:sym typeface="Arial"/>
              </a:defRPr>
            </a:lvl2pPr>
            <a:lvl3pPr indent="0" lvl="2" marL="0" algn="r">
              <a:spcBef>
                <a:spcPts val="0"/>
              </a:spcBef>
              <a:buNone/>
              <a:defRPr sz="1000">
                <a:solidFill>
                  <a:srgbClr val="888888"/>
                </a:solidFill>
                <a:latin typeface="Arial"/>
                <a:ea typeface="Arial"/>
                <a:cs typeface="Arial"/>
                <a:sym typeface="Arial"/>
              </a:defRPr>
            </a:lvl3pPr>
            <a:lvl4pPr indent="0" lvl="3" marL="0" algn="r">
              <a:spcBef>
                <a:spcPts val="0"/>
              </a:spcBef>
              <a:buNone/>
              <a:defRPr sz="1000">
                <a:solidFill>
                  <a:srgbClr val="888888"/>
                </a:solidFill>
                <a:latin typeface="Arial"/>
                <a:ea typeface="Arial"/>
                <a:cs typeface="Arial"/>
                <a:sym typeface="Arial"/>
              </a:defRPr>
            </a:lvl4pPr>
            <a:lvl5pPr indent="0" lvl="4" marL="0" algn="r">
              <a:spcBef>
                <a:spcPts val="0"/>
              </a:spcBef>
              <a:buNone/>
              <a:defRPr sz="1000">
                <a:solidFill>
                  <a:srgbClr val="888888"/>
                </a:solidFill>
                <a:latin typeface="Arial"/>
                <a:ea typeface="Arial"/>
                <a:cs typeface="Arial"/>
                <a:sym typeface="Arial"/>
              </a:defRPr>
            </a:lvl5pPr>
            <a:lvl6pPr indent="0" lvl="5" marL="0" algn="r">
              <a:spcBef>
                <a:spcPts val="0"/>
              </a:spcBef>
              <a:buNone/>
              <a:defRPr sz="1000">
                <a:solidFill>
                  <a:srgbClr val="888888"/>
                </a:solidFill>
                <a:latin typeface="Arial"/>
                <a:ea typeface="Arial"/>
                <a:cs typeface="Arial"/>
                <a:sym typeface="Arial"/>
              </a:defRPr>
            </a:lvl6pPr>
            <a:lvl7pPr indent="0" lvl="6" marL="0" algn="r">
              <a:spcBef>
                <a:spcPts val="0"/>
              </a:spcBef>
              <a:buNone/>
              <a:defRPr sz="1000">
                <a:solidFill>
                  <a:srgbClr val="888888"/>
                </a:solidFill>
                <a:latin typeface="Arial"/>
                <a:ea typeface="Arial"/>
                <a:cs typeface="Arial"/>
                <a:sym typeface="Arial"/>
              </a:defRPr>
            </a:lvl7pPr>
            <a:lvl8pPr indent="0" lvl="7" marL="0" algn="r">
              <a:spcBef>
                <a:spcPts val="0"/>
              </a:spcBef>
              <a:buNone/>
              <a:defRPr sz="1000">
                <a:solidFill>
                  <a:srgbClr val="888888"/>
                </a:solidFill>
                <a:latin typeface="Arial"/>
                <a:ea typeface="Arial"/>
                <a:cs typeface="Arial"/>
                <a:sym typeface="Arial"/>
              </a:defRPr>
            </a:lvl8pPr>
            <a:lvl9pPr indent="0" lvl="8" marL="0" algn="r">
              <a:spcBef>
                <a:spcPts val="0"/>
              </a:spcBef>
              <a:buNone/>
              <a:defRPr sz="10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84" name="Google Shape;384;p141"/>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b="1" sz="9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MN -  Base Layout">
  <p:cSld name="ILMN -  Base Layout">
    <p:spTree>
      <p:nvGrpSpPr>
        <p:cNvPr id="391" name="Shape 391"/>
        <p:cNvGrpSpPr/>
        <p:nvPr/>
      </p:nvGrpSpPr>
      <p:grpSpPr>
        <a:xfrm>
          <a:off x="0" y="0"/>
          <a:ext cx="0" cy="0"/>
          <a:chOff x="0" y="0"/>
          <a:chExt cx="0" cy="0"/>
        </a:xfrm>
      </p:grpSpPr>
      <p:sp>
        <p:nvSpPr>
          <p:cNvPr id="392" name="Google Shape;392;p63"/>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393" name="Google Shape;393;p63"/>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4" name="Google Shape;394;p63"/>
          <p:cNvSpPr txBox="1"/>
          <p:nvPr>
            <p:ph idx="1" type="body"/>
          </p:nvPr>
        </p:nvSpPr>
        <p:spPr>
          <a:xfrm>
            <a:off x="355257" y="208690"/>
            <a:ext cx="4635843" cy="216982"/>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42900" lvl="1" marL="914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95" name="Google Shape;395;p63"/>
          <p:cNvSpPr txBox="1"/>
          <p:nvPr>
            <p:ph type="title"/>
          </p:nvPr>
        </p:nvSpPr>
        <p:spPr>
          <a:xfrm>
            <a:off x="355257" y="482099"/>
            <a:ext cx="11417643" cy="109728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6" name="Google Shape;396;p63"/>
          <p:cNvSpPr txBox="1"/>
          <p:nvPr>
            <p:ph idx="2" type="body"/>
          </p:nvPr>
        </p:nvSpPr>
        <p:spPr>
          <a:xfrm>
            <a:off x="355257" y="5854464"/>
            <a:ext cx="11417643" cy="216982"/>
          </a:xfrm>
          <a:prstGeom prst="rect">
            <a:avLst/>
          </a:prstGeom>
          <a:noFill/>
          <a:ln>
            <a:noFill/>
          </a:ln>
        </p:spPr>
        <p:txBody>
          <a:bodyPr anchorCtr="0" anchor="b"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42900" lvl="1" marL="914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MN - Lightfield Cover" showMasterSp="0">
  <p:cSld name="ILMN - Lightfield Cover">
    <p:spTree>
      <p:nvGrpSpPr>
        <p:cNvPr id="397" name="Shape 397"/>
        <p:cNvGrpSpPr/>
        <p:nvPr/>
      </p:nvGrpSpPr>
      <p:grpSpPr>
        <a:xfrm>
          <a:off x="0" y="0"/>
          <a:ext cx="0" cy="0"/>
          <a:chOff x="0" y="0"/>
          <a:chExt cx="0" cy="0"/>
        </a:xfrm>
      </p:grpSpPr>
      <p:pic>
        <p:nvPicPr>
          <p:cNvPr id="398" name="Google Shape;398;p74"/>
          <p:cNvPicPr preferRelativeResize="0"/>
          <p:nvPr/>
        </p:nvPicPr>
        <p:blipFill rotWithShape="1">
          <a:blip r:embed="rId2">
            <a:alphaModFix/>
          </a:blip>
          <a:srcRect b="0" l="0" r="0" t="0"/>
          <a:stretch/>
        </p:blipFill>
        <p:spPr>
          <a:xfrm>
            <a:off x="0" y="1868"/>
            <a:ext cx="12192000" cy="6856132"/>
          </a:xfrm>
          <a:prstGeom prst="rect">
            <a:avLst/>
          </a:prstGeom>
          <a:noFill/>
          <a:ln>
            <a:noFill/>
          </a:ln>
        </p:spPr>
      </p:pic>
      <p:sp>
        <p:nvSpPr>
          <p:cNvPr id="399" name="Google Shape;399;p74"/>
          <p:cNvSpPr txBox="1"/>
          <p:nvPr/>
        </p:nvSpPr>
        <p:spPr>
          <a:xfrm>
            <a:off x="2079347" y="6429315"/>
            <a:ext cx="3640319" cy="216982"/>
          </a:xfrm>
          <a:prstGeom prst="rect">
            <a:avLst/>
          </a:prstGeom>
          <a:noFill/>
          <a:ln>
            <a:noFill/>
          </a:ln>
        </p:spPr>
        <p:txBody>
          <a:bodyPr anchorCtr="0" anchor="ctr" bIns="45700" lIns="91425" spcFirstLastPara="1" rIns="91425" wrap="square" tIns="45700">
            <a:spAutoFit/>
          </a:bodyPr>
          <a:lstStyle/>
          <a:p>
            <a:pPr indent="0" lvl="0" marL="0" marR="0" rtl="0" algn="r">
              <a:lnSpc>
                <a:spcPct val="90000"/>
              </a:lnSpc>
              <a:spcBef>
                <a:spcPts val="0"/>
              </a:spcBef>
              <a:spcAft>
                <a:spcPts val="0"/>
              </a:spcAft>
              <a:buClr>
                <a:schemeClr val="lt1"/>
              </a:buClr>
              <a:buSzPts val="900"/>
              <a:buFont typeface="Arial"/>
              <a:buNone/>
            </a:pPr>
            <a:r>
              <a:rPr lang="en-US" sz="900">
                <a:solidFill>
                  <a:schemeClr val="lt1"/>
                </a:solidFill>
                <a:latin typeface="Arial"/>
                <a:ea typeface="Arial"/>
                <a:cs typeface="Arial"/>
                <a:sym typeface="Arial"/>
              </a:rPr>
              <a:t>© 2022 Illumina, Inc. All rights reserved.</a:t>
            </a:r>
            <a:endParaRPr/>
          </a:p>
        </p:txBody>
      </p:sp>
      <p:sp>
        <p:nvSpPr>
          <p:cNvPr id="400" name="Google Shape;400;p74"/>
          <p:cNvSpPr txBox="1"/>
          <p:nvPr>
            <p:ph idx="11" type="ftr"/>
          </p:nvPr>
        </p:nvSpPr>
        <p:spPr>
          <a:xfrm>
            <a:off x="2079347" y="6252540"/>
            <a:ext cx="3640318" cy="230832"/>
          </a:xfrm>
          <a:prstGeom prst="rect">
            <a:avLst/>
          </a:prstGeom>
          <a:noFill/>
          <a:ln>
            <a:noFill/>
          </a:ln>
        </p:spPr>
        <p:txBody>
          <a:bodyPr anchorCtr="0" anchor="b" bIns="45700" lIns="91425" spcFirstLastPara="1" rIns="91425" wrap="square" tIns="45700">
            <a:spAutoFit/>
          </a:bodyPr>
          <a:lstStyle>
            <a:lvl1pPr lvl="0" algn="r">
              <a:spcBef>
                <a:spcPts val="0"/>
              </a:spcBef>
              <a:spcAft>
                <a:spcPts val="0"/>
              </a:spcAft>
              <a:buSzPts val="1400"/>
              <a:buNone/>
              <a:defRPr b="1">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descr="A picture containing shape&#10;&#10;Description automatically generated" id="401" name="Google Shape;401;p74"/>
          <p:cNvPicPr preferRelativeResize="0"/>
          <p:nvPr/>
        </p:nvPicPr>
        <p:blipFill rotWithShape="1">
          <a:blip r:embed="rId3">
            <a:alphaModFix/>
          </a:blip>
          <a:srcRect b="0" l="0" r="0" t="0"/>
          <a:stretch/>
        </p:blipFill>
        <p:spPr>
          <a:xfrm>
            <a:off x="428625" y="6324748"/>
            <a:ext cx="1138238" cy="276778"/>
          </a:xfrm>
          <a:prstGeom prst="rect">
            <a:avLst/>
          </a:prstGeom>
          <a:noFill/>
          <a:ln>
            <a:noFill/>
          </a:ln>
        </p:spPr>
      </p:pic>
      <p:cxnSp>
        <p:nvCxnSpPr>
          <p:cNvPr id="402" name="Google Shape;402;p74"/>
          <p:cNvCxnSpPr/>
          <p:nvPr/>
        </p:nvCxnSpPr>
        <p:spPr>
          <a:xfrm>
            <a:off x="355256" y="5784619"/>
            <a:ext cx="5252441" cy="0"/>
          </a:xfrm>
          <a:prstGeom prst="straightConnector1">
            <a:avLst/>
          </a:prstGeom>
          <a:noFill/>
          <a:ln cap="rnd" cmpd="sng" w="12700">
            <a:solidFill>
              <a:schemeClr val="lt1"/>
            </a:solidFill>
            <a:prstDash val="solid"/>
            <a:miter lim="800000"/>
            <a:headEnd len="sm" w="sm" type="none"/>
            <a:tailEnd len="sm" w="sm" type="none"/>
          </a:ln>
        </p:spPr>
      </p:cxnSp>
      <p:sp>
        <p:nvSpPr>
          <p:cNvPr id="403" name="Google Shape;403;p74"/>
          <p:cNvSpPr txBox="1"/>
          <p:nvPr>
            <p:ph idx="1" type="body"/>
          </p:nvPr>
        </p:nvSpPr>
        <p:spPr>
          <a:xfrm>
            <a:off x="355257" y="5175682"/>
            <a:ext cx="5210656" cy="276999"/>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55600" lvl="1" marL="914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4" name="Google Shape;404;p74"/>
          <p:cNvSpPr txBox="1"/>
          <p:nvPr>
            <p:ph idx="2" type="body"/>
          </p:nvPr>
        </p:nvSpPr>
        <p:spPr>
          <a:xfrm>
            <a:off x="355257" y="4806350"/>
            <a:ext cx="5210656" cy="369332"/>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355600" lvl="1" marL="914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cxnSp>
        <p:nvCxnSpPr>
          <p:cNvPr id="405" name="Google Shape;405;p74"/>
          <p:cNvCxnSpPr/>
          <p:nvPr/>
        </p:nvCxnSpPr>
        <p:spPr>
          <a:xfrm>
            <a:off x="355256" y="4591002"/>
            <a:ext cx="5252441" cy="0"/>
          </a:xfrm>
          <a:prstGeom prst="straightConnector1">
            <a:avLst/>
          </a:prstGeom>
          <a:noFill/>
          <a:ln cap="rnd" cmpd="sng" w="19050">
            <a:solidFill>
              <a:schemeClr val="lt1"/>
            </a:solidFill>
            <a:prstDash val="solid"/>
            <a:miter lim="800000"/>
            <a:headEnd len="sm" w="sm" type="none"/>
            <a:tailEnd len="sm" w="sm" type="none"/>
          </a:ln>
        </p:spPr>
      </p:cxnSp>
      <p:sp>
        <p:nvSpPr>
          <p:cNvPr id="406" name="Google Shape;406;p74"/>
          <p:cNvSpPr txBox="1"/>
          <p:nvPr>
            <p:ph type="title"/>
          </p:nvPr>
        </p:nvSpPr>
        <p:spPr>
          <a:xfrm>
            <a:off x="355257" y="927551"/>
            <a:ext cx="5364408" cy="272071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7" name="Google Shape;407;p74"/>
          <p:cNvSpPr txBox="1"/>
          <p:nvPr>
            <p:ph idx="3" type="body"/>
          </p:nvPr>
        </p:nvSpPr>
        <p:spPr>
          <a:xfrm>
            <a:off x="3788922" y="208690"/>
            <a:ext cx="1930743" cy="216982"/>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90000"/>
              </a:lnSpc>
              <a:spcBef>
                <a:spcPts val="100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08" name="Google Shape;408;p74"/>
          <p:cNvSpPr txBox="1"/>
          <p:nvPr>
            <p:ph idx="4" type="body"/>
          </p:nvPr>
        </p:nvSpPr>
        <p:spPr>
          <a:xfrm>
            <a:off x="355257" y="208690"/>
            <a:ext cx="1930743" cy="216982"/>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90000"/>
              </a:lnSpc>
              <a:spcBef>
                <a:spcPts val="100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342900" lvl="1" marL="914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MN -  Lightfield Cover Alt" showMasterSp="0">
  <p:cSld name="ILMN -  Lightfield Cover Alt">
    <p:spTree>
      <p:nvGrpSpPr>
        <p:cNvPr id="409" name="Shape 409"/>
        <p:cNvGrpSpPr/>
        <p:nvPr/>
      </p:nvGrpSpPr>
      <p:grpSpPr>
        <a:xfrm>
          <a:off x="0" y="0"/>
          <a:ext cx="0" cy="0"/>
          <a:chOff x="0" y="0"/>
          <a:chExt cx="0" cy="0"/>
        </a:xfrm>
      </p:grpSpPr>
      <p:sp>
        <p:nvSpPr>
          <p:cNvPr id="410" name="Google Shape;410;p75"/>
          <p:cNvSpPr/>
          <p:nvPr/>
        </p:nvSpPr>
        <p:spPr>
          <a:xfrm>
            <a:off x="6172200" y="0"/>
            <a:ext cx="60198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11" name="Google Shape;411;p75"/>
          <p:cNvPicPr preferRelativeResize="0"/>
          <p:nvPr/>
        </p:nvPicPr>
        <p:blipFill rotWithShape="1">
          <a:blip r:embed="rId2">
            <a:alphaModFix/>
          </a:blip>
          <a:srcRect b="0" l="0" r="0" t="0"/>
          <a:stretch/>
        </p:blipFill>
        <p:spPr>
          <a:xfrm>
            <a:off x="6172200" y="1868"/>
            <a:ext cx="6019800" cy="6856132"/>
          </a:xfrm>
          <a:prstGeom prst="rect">
            <a:avLst/>
          </a:prstGeom>
          <a:noFill/>
          <a:ln>
            <a:noFill/>
          </a:ln>
        </p:spPr>
      </p:pic>
      <p:sp>
        <p:nvSpPr>
          <p:cNvPr id="412" name="Google Shape;412;p75"/>
          <p:cNvSpPr txBox="1"/>
          <p:nvPr/>
        </p:nvSpPr>
        <p:spPr>
          <a:xfrm>
            <a:off x="2079346" y="6426953"/>
            <a:ext cx="3640319" cy="216982"/>
          </a:xfrm>
          <a:prstGeom prst="rect">
            <a:avLst/>
          </a:prstGeom>
          <a:noFill/>
          <a:ln>
            <a:noFill/>
          </a:ln>
        </p:spPr>
        <p:txBody>
          <a:bodyPr anchorCtr="0" anchor="ctr" bIns="45700" lIns="91425" spcFirstLastPara="1" rIns="91425" wrap="square" tIns="45700">
            <a:spAutoFit/>
          </a:bodyPr>
          <a:lstStyle/>
          <a:p>
            <a:pPr indent="0" lvl="0" marL="0" marR="0" rtl="0" algn="r">
              <a:lnSpc>
                <a:spcPct val="90000"/>
              </a:lnSpc>
              <a:spcBef>
                <a:spcPts val="0"/>
              </a:spcBef>
              <a:spcAft>
                <a:spcPts val="0"/>
              </a:spcAft>
              <a:buClr>
                <a:schemeClr val="dk1"/>
              </a:buClr>
              <a:buSzPts val="900"/>
              <a:buFont typeface="Arial"/>
              <a:buNone/>
            </a:pPr>
            <a:r>
              <a:rPr lang="en-US" sz="900">
                <a:solidFill>
                  <a:schemeClr val="dk1"/>
                </a:solidFill>
                <a:latin typeface="Arial"/>
                <a:ea typeface="Arial"/>
                <a:cs typeface="Arial"/>
                <a:sym typeface="Arial"/>
              </a:rPr>
              <a:t>© 2022 Illumina, Inc. All rights reserved.</a:t>
            </a:r>
            <a:endParaRPr/>
          </a:p>
        </p:txBody>
      </p:sp>
      <p:sp>
        <p:nvSpPr>
          <p:cNvPr id="413" name="Google Shape;413;p75"/>
          <p:cNvSpPr txBox="1"/>
          <p:nvPr>
            <p:ph idx="11" type="ftr"/>
          </p:nvPr>
        </p:nvSpPr>
        <p:spPr>
          <a:xfrm>
            <a:off x="2079345" y="6237996"/>
            <a:ext cx="3640320" cy="243014"/>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414" name="Google Shape;414;p75"/>
          <p:cNvCxnSpPr/>
          <p:nvPr/>
        </p:nvCxnSpPr>
        <p:spPr>
          <a:xfrm>
            <a:off x="395682" y="5799197"/>
            <a:ext cx="5212015" cy="0"/>
          </a:xfrm>
          <a:prstGeom prst="straightConnector1">
            <a:avLst/>
          </a:prstGeom>
          <a:noFill/>
          <a:ln cap="rnd" cmpd="sng" w="12700">
            <a:solidFill>
              <a:srgbClr val="FFB81C"/>
            </a:solidFill>
            <a:prstDash val="solid"/>
            <a:miter lim="800000"/>
            <a:headEnd len="sm" w="sm" type="none"/>
            <a:tailEnd len="sm" w="sm" type="none"/>
          </a:ln>
        </p:spPr>
      </p:cxnSp>
      <p:sp>
        <p:nvSpPr>
          <p:cNvPr id="415" name="Google Shape;415;p75"/>
          <p:cNvSpPr txBox="1"/>
          <p:nvPr>
            <p:ph idx="1" type="body"/>
          </p:nvPr>
        </p:nvSpPr>
        <p:spPr>
          <a:xfrm>
            <a:off x="355257" y="5175682"/>
            <a:ext cx="5210656" cy="276999"/>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0"/>
              </a:spcBef>
              <a:spcAft>
                <a:spcPts val="0"/>
              </a:spcAft>
              <a:buClr>
                <a:srgbClr val="7F7F7F"/>
              </a:buClr>
              <a:buSzPts val="1200"/>
              <a:buFont typeface="Arial"/>
              <a:buNone/>
              <a:defRPr b="0" i="0" sz="1200" u="none" cap="none" strike="noStrike">
                <a:solidFill>
                  <a:srgbClr val="7F7F7F"/>
                </a:solidFill>
                <a:latin typeface="Arial"/>
                <a:ea typeface="Arial"/>
                <a:cs typeface="Arial"/>
                <a:sym typeface="Arial"/>
              </a:defRPr>
            </a:lvl1pPr>
            <a:lvl2pPr indent="-355600" lvl="1" marL="914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16" name="Google Shape;416;p75"/>
          <p:cNvSpPr txBox="1"/>
          <p:nvPr>
            <p:ph idx="2" type="body"/>
          </p:nvPr>
        </p:nvSpPr>
        <p:spPr>
          <a:xfrm>
            <a:off x="355257" y="4806350"/>
            <a:ext cx="5210656" cy="369332"/>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55600" lvl="1" marL="914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cxnSp>
        <p:nvCxnSpPr>
          <p:cNvPr id="417" name="Google Shape;417;p75"/>
          <p:cNvCxnSpPr/>
          <p:nvPr/>
        </p:nvCxnSpPr>
        <p:spPr>
          <a:xfrm>
            <a:off x="395682" y="4591002"/>
            <a:ext cx="5212015" cy="0"/>
          </a:xfrm>
          <a:prstGeom prst="straightConnector1">
            <a:avLst/>
          </a:prstGeom>
          <a:noFill/>
          <a:ln cap="rnd" cmpd="sng" w="12700">
            <a:solidFill>
              <a:srgbClr val="FFB81C"/>
            </a:solidFill>
            <a:prstDash val="solid"/>
            <a:miter lim="800000"/>
            <a:headEnd len="sm" w="sm" type="none"/>
            <a:tailEnd len="sm" w="sm" type="none"/>
          </a:ln>
        </p:spPr>
      </p:cxnSp>
      <p:pic>
        <p:nvPicPr>
          <p:cNvPr descr="A picture containing shape&#10;&#10;Description automatically generated" id="418" name="Google Shape;418;p75"/>
          <p:cNvPicPr preferRelativeResize="0"/>
          <p:nvPr/>
        </p:nvPicPr>
        <p:blipFill rotWithShape="1">
          <a:blip r:embed="rId3">
            <a:alphaModFix/>
          </a:blip>
          <a:srcRect b="0" l="0" r="0" t="0"/>
          <a:stretch/>
        </p:blipFill>
        <p:spPr>
          <a:xfrm>
            <a:off x="428625" y="6324748"/>
            <a:ext cx="1138238" cy="276778"/>
          </a:xfrm>
          <a:prstGeom prst="rect">
            <a:avLst/>
          </a:prstGeom>
          <a:noFill/>
          <a:ln>
            <a:noFill/>
          </a:ln>
        </p:spPr>
      </p:pic>
      <p:sp>
        <p:nvSpPr>
          <p:cNvPr id="419" name="Google Shape;419;p75"/>
          <p:cNvSpPr txBox="1"/>
          <p:nvPr>
            <p:ph type="title"/>
          </p:nvPr>
        </p:nvSpPr>
        <p:spPr>
          <a:xfrm>
            <a:off x="355257" y="1691640"/>
            <a:ext cx="5212015" cy="213768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1"/>
              </a:buClr>
              <a:buSzPts val="4000"/>
              <a:buFont typeface="Arial"/>
              <a:buNone/>
              <a:defRPr sz="4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0" name="Google Shape;420;p75"/>
          <p:cNvSpPr txBox="1"/>
          <p:nvPr>
            <p:ph idx="3" type="body"/>
          </p:nvPr>
        </p:nvSpPr>
        <p:spPr>
          <a:xfrm>
            <a:off x="3788922" y="208690"/>
            <a:ext cx="1930743" cy="216982"/>
          </a:xfrm>
          <a:prstGeom prst="rect">
            <a:avLst/>
          </a:prstGeom>
          <a:noFill/>
          <a:ln>
            <a:noFill/>
          </a:ln>
        </p:spPr>
        <p:txBody>
          <a:bodyPr anchorCtr="0" anchor="ctr" bIns="45700" lIns="91425" spcFirstLastPara="1" rIns="91425" wrap="square" tIns="45700">
            <a:spAutoFit/>
          </a:bodyPr>
          <a:lstStyle>
            <a:lvl1pPr indent="-228600" lvl="0" marL="457200" marR="0" rtl="0" algn="r">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1" name="Google Shape;421;p75"/>
          <p:cNvSpPr txBox="1"/>
          <p:nvPr>
            <p:ph idx="4" type="body"/>
          </p:nvPr>
        </p:nvSpPr>
        <p:spPr>
          <a:xfrm>
            <a:off x="355257" y="208690"/>
            <a:ext cx="1930743" cy="216982"/>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42900" lvl="1" marL="914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LMN - Lightfield Cover" showMasterSp="0">
  <p:cSld name="1_ILMN - Lightfield Cover">
    <p:spTree>
      <p:nvGrpSpPr>
        <p:cNvPr id="422" name="Shape 422"/>
        <p:cNvGrpSpPr/>
        <p:nvPr/>
      </p:nvGrpSpPr>
      <p:grpSpPr>
        <a:xfrm>
          <a:off x="0" y="0"/>
          <a:ext cx="0" cy="0"/>
          <a:chOff x="0" y="0"/>
          <a:chExt cx="0" cy="0"/>
        </a:xfrm>
      </p:grpSpPr>
      <p:pic>
        <p:nvPicPr>
          <p:cNvPr id="423" name="Google Shape;423;p76"/>
          <p:cNvPicPr preferRelativeResize="0"/>
          <p:nvPr/>
        </p:nvPicPr>
        <p:blipFill rotWithShape="1">
          <a:blip r:embed="rId2">
            <a:alphaModFix/>
          </a:blip>
          <a:srcRect b="0" l="0" r="0" t="0"/>
          <a:stretch/>
        </p:blipFill>
        <p:spPr>
          <a:xfrm>
            <a:off x="0" y="1868"/>
            <a:ext cx="12192000" cy="6856132"/>
          </a:xfrm>
          <a:prstGeom prst="rect">
            <a:avLst/>
          </a:prstGeom>
          <a:noFill/>
          <a:ln>
            <a:noFill/>
          </a:ln>
        </p:spPr>
      </p:pic>
      <p:sp>
        <p:nvSpPr>
          <p:cNvPr id="424" name="Google Shape;424;p76"/>
          <p:cNvSpPr txBox="1"/>
          <p:nvPr/>
        </p:nvSpPr>
        <p:spPr>
          <a:xfrm>
            <a:off x="2079347" y="6429315"/>
            <a:ext cx="3640319" cy="216982"/>
          </a:xfrm>
          <a:prstGeom prst="rect">
            <a:avLst/>
          </a:prstGeom>
          <a:noFill/>
          <a:ln>
            <a:noFill/>
          </a:ln>
        </p:spPr>
        <p:txBody>
          <a:bodyPr anchorCtr="0" anchor="ctr" bIns="45700" lIns="91425" spcFirstLastPara="1" rIns="91425" wrap="square" tIns="45700">
            <a:spAutoFit/>
          </a:bodyPr>
          <a:lstStyle/>
          <a:p>
            <a:pPr indent="0" lvl="0" marL="0" marR="0" rtl="0" algn="r">
              <a:lnSpc>
                <a:spcPct val="90000"/>
              </a:lnSpc>
              <a:spcBef>
                <a:spcPts val="0"/>
              </a:spcBef>
              <a:spcAft>
                <a:spcPts val="0"/>
              </a:spcAft>
              <a:buClr>
                <a:schemeClr val="lt1"/>
              </a:buClr>
              <a:buSzPts val="900"/>
              <a:buFont typeface="Arial"/>
              <a:buNone/>
            </a:pPr>
            <a:r>
              <a:rPr lang="en-US" sz="900">
                <a:solidFill>
                  <a:schemeClr val="lt1"/>
                </a:solidFill>
                <a:latin typeface="Arial"/>
                <a:ea typeface="Arial"/>
                <a:cs typeface="Arial"/>
                <a:sym typeface="Arial"/>
              </a:rPr>
              <a:t>© 2022 Illumina, Inc. All rights reserved.</a:t>
            </a:r>
            <a:endParaRPr/>
          </a:p>
        </p:txBody>
      </p:sp>
      <p:sp>
        <p:nvSpPr>
          <p:cNvPr id="425" name="Google Shape;425;p76"/>
          <p:cNvSpPr txBox="1"/>
          <p:nvPr>
            <p:ph idx="11" type="ftr"/>
          </p:nvPr>
        </p:nvSpPr>
        <p:spPr>
          <a:xfrm>
            <a:off x="2079347" y="6252540"/>
            <a:ext cx="3640318" cy="230832"/>
          </a:xfrm>
          <a:prstGeom prst="rect">
            <a:avLst/>
          </a:prstGeom>
          <a:noFill/>
          <a:ln>
            <a:noFill/>
          </a:ln>
        </p:spPr>
        <p:txBody>
          <a:bodyPr anchorCtr="0" anchor="b" bIns="45700" lIns="91425" spcFirstLastPara="1" rIns="91425" wrap="square" tIns="45700">
            <a:spAutoFit/>
          </a:bodyPr>
          <a:lstStyle>
            <a:lvl1pPr lvl="0" algn="r">
              <a:spcBef>
                <a:spcPts val="0"/>
              </a:spcBef>
              <a:spcAft>
                <a:spcPts val="0"/>
              </a:spcAft>
              <a:buSzPts val="1400"/>
              <a:buNone/>
              <a:defRPr b="1">
                <a:solidFill>
                  <a:schemeClr val="lt1"/>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descr="A picture containing shape&#10;&#10;Description automatically generated" id="426" name="Google Shape;426;p76"/>
          <p:cNvPicPr preferRelativeResize="0"/>
          <p:nvPr/>
        </p:nvPicPr>
        <p:blipFill rotWithShape="1">
          <a:blip r:embed="rId3">
            <a:alphaModFix/>
          </a:blip>
          <a:srcRect b="0" l="0" r="0" t="0"/>
          <a:stretch/>
        </p:blipFill>
        <p:spPr>
          <a:xfrm>
            <a:off x="428625" y="6324748"/>
            <a:ext cx="1138238" cy="276778"/>
          </a:xfrm>
          <a:prstGeom prst="rect">
            <a:avLst/>
          </a:prstGeom>
          <a:noFill/>
          <a:ln>
            <a:noFill/>
          </a:ln>
        </p:spPr>
      </p:pic>
      <p:cxnSp>
        <p:nvCxnSpPr>
          <p:cNvPr id="427" name="Google Shape;427;p76"/>
          <p:cNvCxnSpPr/>
          <p:nvPr/>
        </p:nvCxnSpPr>
        <p:spPr>
          <a:xfrm>
            <a:off x="355256" y="5784619"/>
            <a:ext cx="5252441" cy="0"/>
          </a:xfrm>
          <a:prstGeom prst="straightConnector1">
            <a:avLst/>
          </a:prstGeom>
          <a:noFill/>
          <a:ln cap="rnd" cmpd="sng" w="12700">
            <a:solidFill>
              <a:schemeClr val="lt1"/>
            </a:solidFill>
            <a:prstDash val="solid"/>
            <a:miter lim="800000"/>
            <a:headEnd len="sm" w="sm" type="none"/>
            <a:tailEnd len="sm" w="sm" type="none"/>
          </a:ln>
        </p:spPr>
      </p:cxnSp>
      <p:sp>
        <p:nvSpPr>
          <p:cNvPr id="428" name="Google Shape;428;p76"/>
          <p:cNvSpPr txBox="1"/>
          <p:nvPr>
            <p:ph idx="1" type="body"/>
          </p:nvPr>
        </p:nvSpPr>
        <p:spPr>
          <a:xfrm>
            <a:off x="355257" y="5175682"/>
            <a:ext cx="5210656" cy="276999"/>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55600" lvl="1" marL="914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29" name="Google Shape;429;p76"/>
          <p:cNvSpPr txBox="1"/>
          <p:nvPr>
            <p:ph idx="2" type="body"/>
          </p:nvPr>
        </p:nvSpPr>
        <p:spPr>
          <a:xfrm>
            <a:off x="355257" y="4806350"/>
            <a:ext cx="5210656" cy="369332"/>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355600" lvl="1" marL="914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cxnSp>
        <p:nvCxnSpPr>
          <p:cNvPr id="430" name="Google Shape;430;p76"/>
          <p:cNvCxnSpPr/>
          <p:nvPr/>
        </p:nvCxnSpPr>
        <p:spPr>
          <a:xfrm>
            <a:off x="355256" y="4591002"/>
            <a:ext cx="5252441" cy="0"/>
          </a:xfrm>
          <a:prstGeom prst="straightConnector1">
            <a:avLst/>
          </a:prstGeom>
          <a:noFill/>
          <a:ln cap="rnd" cmpd="sng" w="19050">
            <a:solidFill>
              <a:schemeClr val="lt1"/>
            </a:solidFill>
            <a:prstDash val="solid"/>
            <a:miter lim="800000"/>
            <a:headEnd len="sm" w="sm" type="none"/>
            <a:tailEnd len="sm" w="sm" type="none"/>
          </a:ln>
        </p:spPr>
      </p:cxnSp>
      <p:sp>
        <p:nvSpPr>
          <p:cNvPr id="431" name="Google Shape;431;p76"/>
          <p:cNvSpPr txBox="1"/>
          <p:nvPr>
            <p:ph type="title"/>
          </p:nvPr>
        </p:nvSpPr>
        <p:spPr>
          <a:xfrm>
            <a:off x="355257" y="927551"/>
            <a:ext cx="5364408" cy="272071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2" name="Google Shape;432;p76"/>
          <p:cNvSpPr txBox="1"/>
          <p:nvPr>
            <p:ph idx="3" type="body"/>
          </p:nvPr>
        </p:nvSpPr>
        <p:spPr>
          <a:xfrm>
            <a:off x="3788922" y="208690"/>
            <a:ext cx="1930743" cy="216982"/>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90000"/>
              </a:lnSpc>
              <a:spcBef>
                <a:spcPts val="100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33" name="Google Shape;433;p76"/>
          <p:cNvSpPr txBox="1"/>
          <p:nvPr>
            <p:ph idx="4" type="body"/>
          </p:nvPr>
        </p:nvSpPr>
        <p:spPr>
          <a:xfrm>
            <a:off x="355257" y="208690"/>
            <a:ext cx="1930743" cy="216982"/>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90000"/>
              </a:lnSpc>
              <a:spcBef>
                <a:spcPts val="1000"/>
              </a:spcBef>
              <a:spcAft>
                <a:spcPts val="0"/>
              </a:spcAft>
              <a:buClr>
                <a:schemeClr val="lt1"/>
              </a:buClr>
              <a:buSzPts val="900"/>
              <a:buFont typeface="Arial"/>
              <a:buNone/>
              <a:defRPr b="0" i="0" sz="900" u="none" cap="none" strike="noStrike">
                <a:solidFill>
                  <a:schemeClr val="lt1"/>
                </a:solidFill>
                <a:latin typeface="Arial"/>
                <a:ea typeface="Arial"/>
                <a:cs typeface="Arial"/>
                <a:sym typeface="Arial"/>
              </a:defRPr>
            </a:lvl1pPr>
            <a:lvl2pPr indent="-342900" lvl="1" marL="914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LMN -  Lightfield Cover Alt" showMasterSp="0">
  <p:cSld name="1_ILMN -  Lightfield Cover Alt">
    <p:spTree>
      <p:nvGrpSpPr>
        <p:cNvPr id="434" name="Shape 434"/>
        <p:cNvGrpSpPr/>
        <p:nvPr/>
      </p:nvGrpSpPr>
      <p:grpSpPr>
        <a:xfrm>
          <a:off x="0" y="0"/>
          <a:ext cx="0" cy="0"/>
          <a:chOff x="0" y="0"/>
          <a:chExt cx="0" cy="0"/>
        </a:xfrm>
      </p:grpSpPr>
      <p:sp>
        <p:nvSpPr>
          <p:cNvPr id="435" name="Google Shape;435;p77"/>
          <p:cNvSpPr/>
          <p:nvPr/>
        </p:nvSpPr>
        <p:spPr>
          <a:xfrm>
            <a:off x="6172200" y="0"/>
            <a:ext cx="60198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436" name="Google Shape;436;p77"/>
          <p:cNvPicPr preferRelativeResize="0"/>
          <p:nvPr/>
        </p:nvPicPr>
        <p:blipFill rotWithShape="1">
          <a:blip r:embed="rId2">
            <a:alphaModFix/>
          </a:blip>
          <a:srcRect b="0" l="0" r="0" t="0"/>
          <a:stretch/>
        </p:blipFill>
        <p:spPr>
          <a:xfrm>
            <a:off x="6172200" y="1868"/>
            <a:ext cx="6019800" cy="6856132"/>
          </a:xfrm>
          <a:prstGeom prst="rect">
            <a:avLst/>
          </a:prstGeom>
          <a:noFill/>
          <a:ln>
            <a:noFill/>
          </a:ln>
        </p:spPr>
      </p:pic>
      <p:sp>
        <p:nvSpPr>
          <p:cNvPr id="437" name="Google Shape;437;p77"/>
          <p:cNvSpPr txBox="1"/>
          <p:nvPr/>
        </p:nvSpPr>
        <p:spPr>
          <a:xfrm>
            <a:off x="2079346" y="6426953"/>
            <a:ext cx="3640319" cy="216982"/>
          </a:xfrm>
          <a:prstGeom prst="rect">
            <a:avLst/>
          </a:prstGeom>
          <a:noFill/>
          <a:ln>
            <a:noFill/>
          </a:ln>
        </p:spPr>
        <p:txBody>
          <a:bodyPr anchorCtr="0" anchor="ctr" bIns="45700" lIns="91425" spcFirstLastPara="1" rIns="91425" wrap="square" tIns="45700">
            <a:spAutoFit/>
          </a:bodyPr>
          <a:lstStyle/>
          <a:p>
            <a:pPr indent="0" lvl="0" marL="0" marR="0" rtl="0" algn="r">
              <a:lnSpc>
                <a:spcPct val="90000"/>
              </a:lnSpc>
              <a:spcBef>
                <a:spcPts val="0"/>
              </a:spcBef>
              <a:spcAft>
                <a:spcPts val="0"/>
              </a:spcAft>
              <a:buClr>
                <a:schemeClr val="dk1"/>
              </a:buClr>
              <a:buSzPts val="900"/>
              <a:buFont typeface="Arial"/>
              <a:buNone/>
            </a:pPr>
            <a:r>
              <a:rPr lang="en-US" sz="900">
                <a:solidFill>
                  <a:schemeClr val="dk1"/>
                </a:solidFill>
                <a:latin typeface="Arial"/>
                <a:ea typeface="Arial"/>
                <a:cs typeface="Arial"/>
                <a:sym typeface="Arial"/>
              </a:rPr>
              <a:t>© 2022 Illumina, Inc. All rights reserved.</a:t>
            </a:r>
            <a:endParaRPr/>
          </a:p>
        </p:txBody>
      </p:sp>
      <p:sp>
        <p:nvSpPr>
          <p:cNvPr id="438" name="Google Shape;438;p77"/>
          <p:cNvSpPr txBox="1"/>
          <p:nvPr>
            <p:ph idx="11" type="ftr"/>
          </p:nvPr>
        </p:nvSpPr>
        <p:spPr>
          <a:xfrm>
            <a:off x="2079345" y="6237996"/>
            <a:ext cx="3640320" cy="243014"/>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cxnSp>
        <p:nvCxnSpPr>
          <p:cNvPr id="439" name="Google Shape;439;p77"/>
          <p:cNvCxnSpPr/>
          <p:nvPr/>
        </p:nvCxnSpPr>
        <p:spPr>
          <a:xfrm>
            <a:off x="395682" y="5799197"/>
            <a:ext cx="5212015" cy="0"/>
          </a:xfrm>
          <a:prstGeom prst="straightConnector1">
            <a:avLst/>
          </a:prstGeom>
          <a:noFill/>
          <a:ln cap="rnd" cmpd="sng" w="12700">
            <a:solidFill>
              <a:srgbClr val="FFB81C"/>
            </a:solidFill>
            <a:prstDash val="solid"/>
            <a:miter lim="800000"/>
            <a:headEnd len="sm" w="sm" type="none"/>
            <a:tailEnd len="sm" w="sm" type="none"/>
          </a:ln>
        </p:spPr>
      </p:cxnSp>
      <p:sp>
        <p:nvSpPr>
          <p:cNvPr id="440" name="Google Shape;440;p77"/>
          <p:cNvSpPr txBox="1"/>
          <p:nvPr>
            <p:ph idx="1" type="body"/>
          </p:nvPr>
        </p:nvSpPr>
        <p:spPr>
          <a:xfrm>
            <a:off x="355257" y="5175682"/>
            <a:ext cx="5210656" cy="276999"/>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0"/>
              </a:spcBef>
              <a:spcAft>
                <a:spcPts val="0"/>
              </a:spcAft>
              <a:buClr>
                <a:srgbClr val="7F7F7F"/>
              </a:buClr>
              <a:buSzPts val="1200"/>
              <a:buFont typeface="Arial"/>
              <a:buNone/>
              <a:defRPr b="0" i="0" sz="1200" u="none" cap="none" strike="noStrike">
                <a:solidFill>
                  <a:srgbClr val="7F7F7F"/>
                </a:solidFill>
                <a:latin typeface="Arial"/>
                <a:ea typeface="Arial"/>
                <a:cs typeface="Arial"/>
                <a:sym typeface="Arial"/>
              </a:defRPr>
            </a:lvl1pPr>
            <a:lvl2pPr indent="-355600" lvl="1" marL="914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1" name="Google Shape;441;p77"/>
          <p:cNvSpPr txBox="1"/>
          <p:nvPr>
            <p:ph idx="2" type="body"/>
          </p:nvPr>
        </p:nvSpPr>
        <p:spPr>
          <a:xfrm>
            <a:off x="355257" y="4806350"/>
            <a:ext cx="5210656" cy="369332"/>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55600" lvl="1" marL="914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cxnSp>
        <p:nvCxnSpPr>
          <p:cNvPr id="442" name="Google Shape;442;p77"/>
          <p:cNvCxnSpPr/>
          <p:nvPr/>
        </p:nvCxnSpPr>
        <p:spPr>
          <a:xfrm>
            <a:off x="395682" y="4591002"/>
            <a:ext cx="5212015" cy="0"/>
          </a:xfrm>
          <a:prstGeom prst="straightConnector1">
            <a:avLst/>
          </a:prstGeom>
          <a:noFill/>
          <a:ln cap="rnd" cmpd="sng" w="12700">
            <a:solidFill>
              <a:srgbClr val="FFB81C"/>
            </a:solidFill>
            <a:prstDash val="solid"/>
            <a:miter lim="800000"/>
            <a:headEnd len="sm" w="sm" type="none"/>
            <a:tailEnd len="sm" w="sm" type="none"/>
          </a:ln>
        </p:spPr>
      </p:cxnSp>
      <p:pic>
        <p:nvPicPr>
          <p:cNvPr descr="A picture containing shape&#10;&#10;Description automatically generated" id="443" name="Google Shape;443;p77"/>
          <p:cNvPicPr preferRelativeResize="0"/>
          <p:nvPr/>
        </p:nvPicPr>
        <p:blipFill rotWithShape="1">
          <a:blip r:embed="rId3">
            <a:alphaModFix/>
          </a:blip>
          <a:srcRect b="0" l="0" r="0" t="0"/>
          <a:stretch/>
        </p:blipFill>
        <p:spPr>
          <a:xfrm>
            <a:off x="428625" y="6324748"/>
            <a:ext cx="1138238" cy="276778"/>
          </a:xfrm>
          <a:prstGeom prst="rect">
            <a:avLst/>
          </a:prstGeom>
          <a:noFill/>
          <a:ln>
            <a:noFill/>
          </a:ln>
        </p:spPr>
      </p:pic>
      <p:sp>
        <p:nvSpPr>
          <p:cNvPr id="444" name="Google Shape;444;p77"/>
          <p:cNvSpPr txBox="1"/>
          <p:nvPr>
            <p:ph type="title"/>
          </p:nvPr>
        </p:nvSpPr>
        <p:spPr>
          <a:xfrm>
            <a:off x="355257" y="1691640"/>
            <a:ext cx="5212015" cy="213768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1"/>
              </a:buClr>
              <a:buSzPts val="4000"/>
              <a:buFont typeface="Arial"/>
              <a:buNone/>
              <a:defRPr sz="4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5" name="Google Shape;445;p77"/>
          <p:cNvSpPr txBox="1"/>
          <p:nvPr>
            <p:ph idx="3" type="body"/>
          </p:nvPr>
        </p:nvSpPr>
        <p:spPr>
          <a:xfrm>
            <a:off x="3788922" y="208690"/>
            <a:ext cx="1930743" cy="216982"/>
          </a:xfrm>
          <a:prstGeom prst="rect">
            <a:avLst/>
          </a:prstGeom>
          <a:noFill/>
          <a:ln>
            <a:noFill/>
          </a:ln>
        </p:spPr>
        <p:txBody>
          <a:bodyPr anchorCtr="0" anchor="ctr" bIns="45700" lIns="91425" spcFirstLastPara="1" rIns="91425" wrap="square" tIns="45700">
            <a:spAutoFit/>
          </a:bodyPr>
          <a:lstStyle>
            <a:lvl1pPr indent="-228600" lvl="0" marL="457200" marR="0" rtl="0" algn="r">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46" name="Google Shape;446;p77"/>
          <p:cNvSpPr txBox="1"/>
          <p:nvPr>
            <p:ph idx="4" type="body"/>
          </p:nvPr>
        </p:nvSpPr>
        <p:spPr>
          <a:xfrm>
            <a:off x="355257" y="208690"/>
            <a:ext cx="1930743" cy="216982"/>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42900" lvl="1" marL="914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MN -  Photo Cover" showMasterSp="0">
  <p:cSld name="ILMN -  Photo Cover">
    <p:spTree>
      <p:nvGrpSpPr>
        <p:cNvPr id="447" name="Shape 447"/>
        <p:cNvGrpSpPr/>
        <p:nvPr/>
      </p:nvGrpSpPr>
      <p:grpSpPr>
        <a:xfrm>
          <a:off x="0" y="0"/>
          <a:ext cx="0" cy="0"/>
          <a:chOff x="0" y="0"/>
          <a:chExt cx="0" cy="0"/>
        </a:xfrm>
      </p:grpSpPr>
      <p:sp>
        <p:nvSpPr>
          <p:cNvPr id="448" name="Google Shape;448;p78"/>
          <p:cNvSpPr/>
          <p:nvPr/>
        </p:nvSpPr>
        <p:spPr>
          <a:xfrm>
            <a:off x="6172200" y="0"/>
            <a:ext cx="6019800" cy="6858000"/>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49" name="Google Shape;449;p78"/>
          <p:cNvSpPr/>
          <p:nvPr>
            <p:ph idx="2" type="pic"/>
          </p:nvPr>
        </p:nvSpPr>
        <p:spPr>
          <a:xfrm>
            <a:off x="6172200" y="0"/>
            <a:ext cx="6019800" cy="6858000"/>
          </a:xfrm>
          <a:prstGeom prst="rect">
            <a:avLst/>
          </a:prstGeom>
          <a:noFill/>
          <a:ln>
            <a:noFill/>
          </a:ln>
        </p:spPr>
      </p:sp>
      <p:sp>
        <p:nvSpPr>
          <p:cNvPr id="450" name="Google Shape;450;p78"/>
          <p:cNvSpPr txBox="1"/>
          <p:nvPr/>
        </p:nvSpPr>
        <p:spPr>
          <a:xfrm>
            <a:off x="2079346" y="6429315"/>
            <a:ext cx="3640319" cy="216982"/>
          </a:xfrm>
          <a:prstGeom prst="rect">
            <a:avLst/>
          </a:prstGeom>
          <a:noFill/>
          <a:ln>
            <a:noFill/>
          </a:ln>
        </p:spPr>
        <p:txBody>
          <a:bodyPr anchorCtr="0" anchor="ctr" bIns="45700" lIns="91425" spcFirstLastPara="1" rIns="91425" wrap="square" tIns="45700">
            <a:spAutoFit/>
          </a:bodyPr>
          <a:lstStyle/>
          <a:p>
            <a:pPr indent="0" lvl="0" marL="0" marR="0" rtl="0" algn="r">
              <a:lnSpc>
                <a:spcPct val="90000"/>
              </a:lnSpc>
              <a:spcBef>
                <a:spcPts val="0"/>
              </a:spcBef>
              <a:spcAft>
                <a:spcPts val="0"/>
              </a:spcAft>
              <a:buClr>
                <a:schemeClr val="dk1"/>
              </a:buClr>
              <a:buSzPts val="900"/>
              <a:buFont typeface="Arial"/>
              <a:buNone/>
            </a:pPr>
            <a:r>
              <a:rPr lang="en-US" sz="900">
                <a:solidFill>
                  <a:schemeClr val="dk1"/>
                </a:solidFill>
                <a:latin typeface="Arial"/>
                <a:ea typeface="Arial"/>
                <a:cs typeface="Arial"/>
                <a:sym typeface="Arial"/>
              </a:rPr>
              <a:t>© 2022 Illumina, Inc. All rights reserved.</a:t>
            </a:r>
            <a:endParaRPr/>
          </a:p>
        </p:txBody>
      </p:sp>
      <p:sp>
        <p:nvSpPr>
          <p:cNvPr id="451" name="Google Shape;451;p78"/>
          <p:cNvSpPr txBox="1"/>
          <p:nvPr>
            <p:ph idx="11" type="ftr"/>
          </p:nvPr>
        </p:nvSpPr>
        <p:spPr>
          <a:xfrm>
            <a:off x="2079345" y="6252540"/>
            <a:ext cx="3640320" cy="230832"/>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descr="A picture containing shape&#10;&#10;Description automatically generated" id="452" name="Google Shape;452;p78"/>
          <p:cNvPicPr preferRelativeResize="0"/>
          <p:nvPr/>
        </p:nvPicPr>
        <p:blipFill rotWithShape="1">
          <a:blip r:embed="rId2">
            <a:alphaModFix/>
          </a:blip>
          <a:srcRect b="0" l="0" r="0" t="0"/>
          <a:stretch/>
        </p:blipFill>
        <p:spPr>
          <a:xfrm>
            <a:off x="428625" y="6324748"/>
            <a:ext cx="1138238" cy="276778"/>
          </a:xfrm>
          <a:prstGeom prst="rect">
            <a:avLst/>
          </a:prstGeom>
          <a:noFill/>
          <a:ln>
            <a:noFill/>
          </a:ln>
        </p:spPr>
      </p:pic>
      <p:cxnSp>
        <p:nvCxnSpPr>
          <p:cNvPr id="453" name="Google Shape;453;p78"/>
          <p:cNvCxnSpPr/>
          <p:nvPr/>
        </p:nvCxnSpPr>
        <p:spPr>
          <a:xfrm>
            <a:off x="395682" y="5799197"/>
            <a:ext cx="5212015" cy="0"/>
          </a:xfrm>
          <a:prstGeom prst="straightConnector1">
            <a:avLst/>
          </a:prstGeom>
          <a:noFill/>
          <a:ln cap="rnd" cmpd="sng" w="12700">
            <a:solidFill>
              <a:srgbClr val="FFB81C"/>
            </a:solidFill>
            <a:prstDash val="solid"/>
            <a:miter lim="800000"/>
            <a:headEnd len="sm" w="sm" type="none"/>
            <a:tailEnd len="sm" w="sm" type="none"/>
          </a:ln>
        </p:spPr>
      </p:cxnSp>
      <p:sp>
        <p:nvSpPr>
          <p:cNvPr id="454" name="Google Shape;454;p78"/>
          <p:cNvSpPr txBox="1"/>
          <p:nvPr>
            <p:ph idx="1" type="body"/>
          </p:nvPr>
        </p:nvSpPr>
        <p:spPr>
          <a:xfrm>
            <a:off x="355257" y="5175682"/>
            <a:ext cx="5210656" cy="276999"/>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0"/>
              </a:spcBef>
              <a:spcAft>
                <a:spcPts val="0"/>
              </a:spcAft>
              <a:buClr>
                <a:srgbClr val="7F7F7F"/>
              </a:buClr>
              <a:buSzPts val="1200"/>
              <a:buFont typeface="Arial"/>
              <a:buNone/>
              <a:defRPr b="0" i="0" sz="1200" u="none" cap="none" strike="noStrike">
                <a:solidFill>
                  <a:srgbClr val="7F7F7F"/>
                </a:solidFill>
                <a:latin typeface="Arial"/>
                <a:ea typeface="Arial"/>
                <a:cs typeface="Arial"/>
                <a:sym typeface="Arial"/>
              </a:defRPr>
            </a:lvl1pPr>
            <a:lvl2pPr indent="-355600" lvl="1" marL="914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5" name="Google Shape;455;p78"/>
          <p:cNvSpPr txBox="1"/>
          <p:nvPr>
            <p:ph idx="3" type="body"/>
          </p:nvPr>
        </p:nvSpPr>
        <p:spPr>
          <a:xfrm>
            <a:off x="355257" y="4806350"/>
            <a:ext cx="5210656" cy="369332"/>
          </a:xfrm>
          <a:prstGeom prst="rect">
            <a:avLst/>
          </a:prstGeom>
          <a:noFill/>
          <a:ln>
            <a:noFill/>
          </a:ln>
        </p:spPr>
        <p:txBody>
          <a:bodyPr anchorCtr="0" anchor="t" bIns="45700" lIns="91425" spcFirstLastPara="1" rIns="91425" wrap="square" tIns="45700">
            <a:spAutoFit/>
          </a:bodyPr>
          <a:lstStyle>
            <a:lvl1pPr indent="-228600" lvl="0" marL="457200" marR="0" rtl="0" algn="l">
              <a:lnSpc>
                <a:spcPct val="90000"/>
              </a:lnSpc>
              <a:spcBef>
                <a:spcPts val="10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1pPr>
            <a:lvl2pPr indent="-355600" lvl="1" marL="914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cxnSp>
        <p:nvCxnSpPr>
          <p:cNvPr id="456" name="Google Shape;456;p78"/>
          <p:cNvCxnSpPr/>
          <p:nvPr/>
        </p:nvCxnSpPr>
        <p:spPr>
          <a:xfrm>
            <a:off x="395682" y="4591002"/>
            <a:ext cx="5212015" cy="0"/>
          </a:xfrm>
          <a:prstGeom prst="straightConnector1">
            <a:avLst/>
          </a:prstGeom>
          <a:noFill/>
          <a:ln cap="rnd" cmpd="sng" w="12700">
            <a:solidFill>
              <a:srgbClr val="FFB81C"/>
            </a:solidFill>
            <a:prstDash val="solid"/>
            <a:miter lim="800000"/>
            <a:headEnd len="sm" w="sm" type="none"/>
            <a:tailEnd len="sm" w="sm" type="none"/>
          </a:ln>
        </p:spPr>
      </p:cxnSp>
      <p:sp>
        <p:nvSpPr>
          <p:cNvPr id="457" name="Google Shape;457;p78"/>
          <p:cNvSpPr txBox="1"/>
          <p:nvPr>
            <p:ph type="title"/>
          </p:nvPr>
        </p:nvSpPr>
        <p:spPr>
          <a:xfrm>
            <a:off x="355257" y="1691640"/>
            <a:ext cx="5212015" cy="213768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1"/>
              </a:buClr>
              <a:buSzPts val="4000"/>
              <a:buFont typeface="Arial"/>
              <a:buNone/>
              <a:defRPr sz="4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58" name="Google Shape;458;p78"/>
          <p:cNvSpPr txBox="1"/>
          <p:nvPr>
            <p:ph idx="4" type="body"/>
          </p:nvPr>
        </p:nvSpPr>
        <p:spPr>
          <a:xfrm>
            <a:off x="3788922" y="208690"/>
            <a:ext cx="1930743" cy="216982"/>
          </a:xfrm>
          <a:prstGeom prst="rect">
            <a:avLst/>
          </a:prstGeom>
          <a:noFill/>
          <a:ln>
            <a:noFill/>
          </a:ln>
        </p:spPr>
        <p:txBody>
          <a:bodyPr anchorCtr="0" anchor="ctr" bIns="45700" lIns="91425" spcFirstLastPara="1" rIns="91425" wrap="square" tIns="45700">
            <a:spAutoFit/>
          </a:bodyPr>
          <a:lstStyle>
            <a:lvl1pPr indent="-228600" lvl="0" marL="457200" marR="0" rtl="0" algn="r">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59" name="Google Shape;459;p78"/>
          <p:cNvSpPr txBox="1"/>
          <p:nvPr>
            <p:ph idx="5" type="body"/>
          </p:nvPr>
        </p:nvSpPr>
        <p:spPr>
          <a:xfrm>
            <a:off x="355257" y="208690"/>
            <a:ext cx="1930743" cy="216982"/>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42900" lvl="1" marL="914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MN -  Pumpkin Section" showMasterSp="0">
  <p:cSld name="ILMN -  Pumpkin Section">
    <p:spTree>
      <p:nvGrpSpPr>
        <p:cNvPr id="39" name="Shape 39"/>
        <p:cNvGrpSpPr/>
        <p:nvPr/>
      </p:nvGrpSpPr>
      <p:grpSpPr>
        <a:xfrm>
          <a:off x="0" y="0"/>
          <a:ext cx="0" cy="0"/>
          <a:chOff x="0" y="0"/>
          <a:chExt cx="0" cy="0"/>
        </a:xfrm>
      </p:grpSpPr>
      <p:sp>
        <p:nvSpPr>
          <p:cNvPr id="40" name="Google Shape;40;p56"/>
          <p:cNvSpPr txBox="1"/>
          <p:nvPr>
            <p:ph type="title"/>
          </p:nvPr>
        </p:nvSpPr>
        <p:spPr>
          <a:xfrm>
            <a:off x="355257" y="2749325"/>
            <a:ext cx="4635843" cy="1176996"/>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4000"/>
              <a:buFont typeface="Arial"/>
              <a:buNone/>
              <a:defRPr sz="4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41" name="Google Shape;41;p56"/>
          <p:cNvPicPr preferRelativeResize="0"/>
          <p:nvPr/>
        </p:nvPicPr>
        <p:blipFill rotWithShape="1">
          <a:blip r:embed="rId2">
            <a:alphaModFix/>
          </a:blip>
          <a:srcRect b="6853" l="37930" r="12695" t="6829"/>
          <a:stretch/>
        </p:blipFill>
        <p:spPr>
          <a:xfrm>
            <a:off x="6172200" y="1868"/>
            <a:ext cx="6019800" cy="6856132"/>
          </a:xfrm>
          <a:prstGeom prst="rect">
            <a:avLst/>
          </a:prstGeom>
          <a:noFill/>
          <a:ln>
            <a:noFill/>
          </a:ln>
        </p:spPr>
      </p:pic>
      <p:cxnSp>
        <p:nvCxnSpPr>
          <p:cNvPr id="42" name="Google Shape;42;p56"/>
          <p:cNvCxnSpPr/>
          <p:nvPr/>
        </p:nvCxnSpPr>
        <p:spPr>
          <a:xfrm>
            <a:off x="342899" y="4328839"/>
            <a:ext cx="4648201" cy="10544"/>
          </a:xfrm>
          <a:prstGeom prst="straightConnector1">
            <a:avLst/>
          </a:prstGeom>
          <a:noFill/>
          <a:ln cap="rnd" cmpd="sng" w="50800">
            <a:solidFill>
              <a:srgbClr val="FFB81C"/>
            </a:solidFill>
            <a:prstDash val="solid"/>
            <a:miter lim="800000"/>
            <a:headEnd len="sm" w="sm" type="none"/>
            <a:tailEnd len="sm" w="sm" type="none"/>
          </a:ln>
        </p:spPr>
      </p:cxnSp>
      <p:sp>
        <p:nvSpPr>
          <p:cNvPr id="43" name="Google Shape;43;p56"/>
          <p:cNvSpPr txBox="1"/>
          <p:nvPr>
            <p:ph idx="1" type="body"/>
          </p:nvPr>
        </p:nvSpPr>
        <p:spPr>
          <a:xfrm>
            <a:off x="6172200" y="342900"/>
            <a:ext cx="6019800" cy="61341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54000"/>
              <a:buFont typeface="Arial"/>
              <a:buNone/>
              <a:defRPr sz="54000">
                <a:solidFill>
                  <a:schemeClr val="lt1"/>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56"/>
          <p:cNvSpPr txBox="1"/>
          <p:nvPr>
            <p:ph idx="2" type="body"/>
          </p:nvPr>
        </p:nvSpPr>
        <p:spPr>
          <a:xfrm>
            <a:off x="355257" y="2280862"/>
            <a:ext cx="4648201" cy="258532"/>
          </a:xfrm>
          <a:prstGeom prst="rect">
            <a:avLst/>
          </a:prstGeom>
          <a:noFill/>
          <a:ln>
            <a:noFill/>
          </a:ln>
        </p:spPr>
        <p:txBody>
          <a:bodyPr anchorCtr="0" anchor="ctr" bIns="45700" lIns="91425" spcFirstLastPara="1" rIns="91425" wrap="square" tIns="45700">
            <a:spAutoFit/>
          </a:bodyPr>
          <a:lstStyle>
            <a:lvl1pPr indent="-228600" lvl="0" marL="457200" algn="l">
              <a:lnSpc>
                <a:spcPct val="90000"/>
              </a:lnSpc>
              <a:spcBef>
                <a:spcPts val="1000"/>
              </a:spcBef>
              <a:spcAft>
                <a:spcPts val="0"/>
              </a:spcAft>
              <a:buClr>
                <a:srgbClr val="595959"/>
              </a:buClr>
              <a:buSzPts val="1200"/>
              <a:buNone/>
              <a:defRPr sz="1200">
                <a:solidFill>
                  <a:srgbClr val="595959"/>
                </a:solidFill>
              </a:defRPr>
            </a:lvl1pPr>
            <a:lvl2pPr indent="-228600" lvl="1" marL="914400" algn="l">
              <a:lnSpc>
                <a:spcPct val="90000"/>
              </a:lnSpc>
              <a:spcBef>
                <a:spcPts val="500"/>
              </a:spcBef>
              <a:spcAft>
                <a:spcPts val="0"/>
              </a:spcAft>
              <a:buClr>
                <a:schemeClr val="dk1"/>
              </a:buClr>
              <a:buSzPts val="1800"/>
              <a:buNone/>
              <a:defRPr sz="1800">
                <a:latin typeface="Calibri"/>
                <a:ea typeface="Calibri"/>
                <a:cs typeface="Calibri"/>
                <a:sym typeface="Calibri"/>
              </a:defRPr>
            </a:lvl2pPr>
            <a:lvl3pPr indent="-342900" lvl="2" marL="1371600" algn="l">
              <a:lnSpc>
                <a:spcPct val="90000"/>
              </a:lnSpc>
              <a:spcBef>
                <a:spcPts val="500"/>
              </a:spcBef>
              <a:spcAft>
                <a:spcPts val="0"/>
              </a:spcAft>
              <a:buClr>
                <a:schemeClr val="dk1"/>
              </a:buClr>
              <a:buSzPts val="1800"/>
              <a:buChar char="•"/>
              <a:defRPr sz="1800">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Char char="•"/>
              <a:defRPr>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Char char="•"/>
              <a:defRPr>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descr="A picture containing shape&#10;&#10;Description automatically generated" id="45" name="Google Shape;45;p56"/>
          <p:cNvPicPr preferRelativeResize="0"/>
          <p:nvPr/>
        </p:nvPicPr>
        <p:blipFill rotWithShape="1">
          <a:blip r:embed="rId3">
            <a:alphaModFix/>
          </a:blip>
          <a:srcRect b="0" l="0" r="0" t="0"/>
          <a:stretch/>
        </p:blipFill>
        <p:spPr>
          <a:xfrm>
            <a:off x="428625" y="6324748"/>
            <a:ext cx="1138238" cy="27677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MN -  Pumpkin Agenda" showMasterSp="0">
  <p:cSld name="ILMN -  Pumpkin Agenda">
    <p:spTree>
      <p:nvGrpSpPr>
        <p:cNvPr id="460" name="Shape 460"/>
        <p:cNvGrpSpPr/>
        <p:nvPr/>
      </p:nvGrpSpPr>
      <p:grpSpPr>
        <a:xfrm>
          <a:off x="0" y="0"/>
          <a:ext cx="0" cy="0"/>
          <a:chOff x="0" y="0"/>
          <a:chExt cx="0" cy="0"/>
        </a:xfrm>
      </p:grpSpPr>
      <p:sp>
        <p:nvSpPr>
          <p:cNvPr id="461" name="Google Shape;461;p79"/>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462" name="Google Shape;462;p79"/>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descr="A picture containing shape&#10;&#10;Description automatically generated" id="463" name="Google Shape;463;p79"/>
          <p:cNvPicPr preferRelativeResize="0"/>
          <p:nvPr/>
        </p:nvPicPr>
        <p:blipFill rotWithShape="1">
          <a:blip r:embed="rId2">
            <a:alphaModFix/>
          </a:blip>
          <a:srcRect b="0" l="0" r="0" t="0"/>
          <a:stretch/>
        </p:blipFill>
        <p:spPr>
          <a:xfrm>
            <a:off x="428625" y="6324748"/>
            <a:ext cx="1138238" cy="276778"/>
          </a:xfrm>
          <a:prstGeom prst="rect">
            <a:avLst/>
          </a:prstGeom>
          <a:noFill/>
          <a:ln>
            <a:noFill/>
          </a:ln>
        </p:spPr>
      </p:pic>
      <p:cxnSp>
        <p:nvCxnSpPr>
          <p:cNvPr id="464" name="Google Shape;464;p79"/>
          <p:cNvCxnSpPr/>
          <p:nvPr/>
        </p:nvCxnSpPr>
        <p:spPr>
          <a:xfrm>
            <a:off x="355257" y="6144327"/>
            <a:ext cx="11417643" cy="31943"/>
          </a:xfrm>
          <a:prstGeom prst="straightConnector1">
            <a:avLst/>
          </a:prstGeom>
          <a:noFill/>
          <a:ln cap="rnd" cmpd="sng" w="12700">
            <a:solidFill>
              <a:srgbClr val="FFB81C"/>
            </a:solidFill>
            <a:prstDash val="solid"/>
            <a:miter lim="800000"/>
            <a:headEnd len="sm" w="sm" type="none"/>
            <a:tailEnd len="sm" w="sm" type="none"/>
          </a:ln>
        </p:spPr>
      </p:cxnSp>
      <p:cxnSp>
        <p:nvCxnSpPr>
          <p:cNvPr id="465" name="Google Shape;465;p79"/>
          <p:cNvCxnSpPr/>
          <p:nvPr/>
        </p:nvCxnSpPr>
        <p:spPr>
          <a:xfrm>
            <a:off x="355257" y="1479343"/>
            <a:ext cx="11417643" cy="31943"/>
          </a:xfrm>
          <a:prstGeom prst="straightConnector1">
            <a:avLst/>
          </a:prstGeom>
          <a:noFill/>
          <a:ln cap="rnd" cmpd="sng" w="12700">
            <a:solidFill>
              <a:srgbClr val="FFB81C"/>
            </a:solidFill>
            <a:prstDash val="solid"/>
            <a:miter lim="800000"/>
            <a:headEnd len="sm" w="sm" type="none"/>
            <a:tailEnd len="sm" w="sm" type="none"/>
          </a:ln>
        </p:spPr>
      </p:cxnSp>
      <p:sp>
        <p:nvSpPr>
          <p:cNvPr id="466" name="Google Shape;466;p79"/>
          <p:cNvSpPr txBox="1"/>
          <p:nvPr/>
        </p:nvSpPr>
        <p:spPr>
          <a:xfrm>
            <a:off x="6096000" y="1089524"/>
            <a:ext cx="1082348" cy="230832"/>
          </a:xfrm>
          <a:prstGeom prst="rect">
            <a:avLst/>
          </a:prstGeom>
          <a:noFill/>
          <a:ln>
            <a:noFill/>
          </a:ln>
        </p:spPr>
        <p:txBody>
          <a:bodyPr anchorCtr="0" anchor="ctr" bIns="45700" lIns="91425" spcFirstLastPara="1" rIns="91425" wrap="square" tIns="45700">
            <a:spAutoFit/>
          </a:bodyPr>
          <a:lstStyle/>
          <a:p>
            <a:pPr indent="0" lvl="0" marL="0" marR="0" rtl="0" algn="l">
              <a:spcBef>
                <a:spcPts val="0"/>
              </a:spcBef>
              <a:spcAft>
                <a:spcPts val="0"/>
              </a:spcAft>
              <a:buNone/>
            </a:pPr>
            <a:r>
              <a:rPr lang="en-US" sz="900">
                <a:solidFill>
                  <a:srgbClr val="595959"/>
                </a:solidFill>
                <a:latin typeface="Arial"/>
                <a:ea typeface="Arial"/>
                <a:cs typeface="Arial"/>
                <a:sym typeface="Arial"/>
              </a:rPr>
              <a:t>SECTIONS</a:t>
            </a:r>
            <a:endParaRPr/>
          </a:p>
        </p:txBody>
      </p:sp>
      <p:sp>
        <p:nvSpPr>
          <p:cNvPr id="467" name="Google Shape;467;p79"/>
          <p:cNvSpPr txBox="1"/>
          <p:nvPr>
            <p:ph idx="1" type="body"/>
          </p:nvPr>
        </p:nvSpPr>
        <p:spPr>
          <a:xfrm>
            <a:off x="7162800" y="4410147"/>
            <a:ext cx="4610100" cy="369332"/>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9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68" name="Google Shape;468;p79"/>
          <p:cNvSpPr txBox="1"/>
          <p:nvPr>
            <p:ph idx="2" type="body"/>
          </p:nvPr>
        </p:nvSpPr>
        <p:spPr>
          <a:xfrm>
            <a:off x="7162800" y="3588344"/>
            <a:ext cx="4610100" cy="369332"/>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9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69" name="Google Shape;469;p79"/>
          <p:cNvSpPr txBox="1"/>
          <p:nvPr>
            <p:ph idx="3" type="body"/>
          </p:nvPr>
        </p:nvSpPr>
        <p:spPr>
          <a:xfrm>
            <a:off x="7162800" y="2766542"/>
            <a:ext cx="4610100" cy="369332"/>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9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70" name="Google Shape;470;p79"/>
          <p:cNvSpPr txBox="1"/>
          <p:nvPr>
            <p:ph idx="4" type="body"/>
          </p:nvPr>
        </p:nvSpPr>
        <p:spPr>
          <a:xfrm>
            <a:off x="7162800" y="1944740"/>
            <a:ext cx="4610100" cy="369332"/>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90000"/>
              </a:lnSpc>
              <a:spcBef>
                <a:spcPts val="10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71" name="Google Shape;471;p79"/>
          <p:cNvSpPr txBox="1"/>
          <p:nvPr>
            <p:ph type="title"/>
          </p:nvPr>
        </p:nvSpPr>
        <p:spPr>
          <a:xfrm>
            <a:off x="355257" y="365126"/>
            <a:ext cx="4635843" cy="114616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F3F3F"/>
              </a:buClr>
              <a:buSzPts val="7200"/>
              <a:buFont typeface="Arial"/>
              <a:buNone/>
              <a:defRPr sz="7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MN -  Lightfield Transition Slide" showMasterSp="0">
  <p:cSld name="ILMN -  Lightfield Transition Slide">
    <p:spTree>
      <p:nvGrpSpPr>
        <p:cNvPr id="472" name="Shape 472"/>
        <p:cNvGrpSpPr/>
        <p:nvPr/>
      </p:nvGrpSpPr>
      <p:grpSpPr>
        <a:xfrm>
          <a:off x="0" y="0"/>
          <a:ext cx="0" cy="0"/>
          <a:chOff x="0" y="0"/>
          <a:chExt cx="0" cy="0"/>
        </a:xfrm>
      </p:grpSpPr>
      <p:pic>
        <p:nvPicPr>
          <p:cNvPr id="473" name="Google Shape;473;p80"/>
          <p:cNvPicPr preferRelativeResize="0"/>
          <p:nvPr/>
        </p:nvPicPr>
        <p:blipFill rotWithShape="1">
          <a:blip r:embed="rId2">
            <a:alphaModFix/>
          </a:blip>
          <a:srcRect b="0" l="0" r="0" t="0"/>
          <a:stretch/>
        </p:blipFill>
        <p:spPr>
          <a:xfrm>
            <a:off x="0" y="1868"/>
            <a:ext cx="12192000" cy="6856132"/>
          </a:xfrm>
          <a:prstGeom prst="rect">
            <a:avLst/>
          </a:prstGeom>
          <a:noFill/>
          <a:ln>
            <a:noFill/>
          </a:ln>
        </p:spPr>
      </p:pic>
      <p:pic>
        <p:nvPicPr>
          <p:cNvPr descr="A picture containing shape&#10;&#10;Description automatically generated" id="474" name="Google Shape;474;p80"/>
          <p:cNvPicPr preferRelativeResize="0"/>
          <p:nvPr/>
        </p:nvPicPr>
        <p:blipFill rotWithShape="1">
          <a:blip r:embed="rId3">
            <a:alphaModFix/>
          </a:blip>
          <a:srcRect b="0" l="0" r="0" t="0"/>
          <a:stretch/>
        </p:blipFill>
        <p:spPr>
          <a:xfrm>
            <a:off x="428625" y="6324748"/>
            <a:ext cx="1138238" cy="276778"/>
          </a:xfrm>
          <a:prstGeom prst="rect">
            <a:avLst/>
          </a:prstGeom>
          <a:noFill/>
          <a:ln>
            <a:noFill/>
          </a:ln>
        </p:spPr>
      </p:pic>
      <p:sp>
        <p:nvSpPr>
          <p:cNvPr id="475" name="Google Shape;475;p80"/>
          <p:cNvSpPr txBox="1"/>
          <p:nvPr>
            <p:ph idx="11" type="ftr"/>
          </p:nvPr>
        </p:nvSpPr>
        <p:spPr>
          <a:xfrm>
            <a:off x="2079344" y="6274603"/>
            <a:ext cx="3640321"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6" name="Google Shape;476;p80"/>
          <p:cNvSpPr txBox="1"/>
          <p:nvPr>
            <p:ph type="title"/>
          </p:nvPr>
        </p:nvSpPr>
        <p:spPr>
          <a:xfrm>
            <a:off x="355257" y="2749325"/>
            <a:ext cx="4648201" cy="1176996"/>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7" name="Google Shape;477;p80"/>
          <p:cNvSpPr txBox="1"/>
          <p:nvPr>
            <p:ph idx="1" type="body"/>
          </p:nvPr>
        </p:nvSpPr>
        <p:spPr>
          <a:xfrm>
            <a:off x="355257" y="2280862"/>
            <a:ext cx="4648201" cy="258532"/>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90000"/>
              </a:lnSpc>
              <a:spcBef>
                <a:spcPts val="10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cxnSp>
        <p:nvCxnSpPr>
          <p:cNvPr id="478" name="Google Shape;478;p80"/>
          <p:cNvCxnSpPr/>
          <p:nvPr/>
        </p:nvCxnSpPr>
        <p:spPr>
          <a:xfrm>
            <a:off x="342898" y="4328839"/>
            <a:ext cx="5212080" cy="0"/>
          </a:xfrm>
          <a:prstGeom prst="straightConnector1">
            <a:avLst/>
          </a:prstGeom>
          <a:noFill/>
          <a:ln cap="rnd" cmpd="sng" w="50800">
            <a:solidFill>
              <a:schemeClr val="lt1">
                <a:alpha val="49803"/>
              </a:schemeClr>
            </a:solidFill>
            <a:prstDash val="solid"/>
            <a:miter lim="800000"/>
            <a:headEnd len="sm" w="sm" type="none"/>
            <a:tailEnd len="sm" w="sm" type="none"/>
          </a:ln>
        </p:spPr>
      </p:cxnSp>
      <p:sp>
        <p:nvSpPr>
          <p:cNvPr id="479" name="Google Shape;479;p80"/>
          <p:cNvSpPr txBox="1"/>
          <p:nvPr>
            <p:ph idx="2" type="body"/>
          </p:nvPr>
        </p:nvSpPr>
        <p:spPr>
          <a:xfrm>
            <a:off x="6172200" y="342900"/>
            <a:ext cx="6019800" cy="6134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lt1"/>
              </a:buClr>
              <a:buSzPts val="54000"/>
              <a:buFont typeface="Arial"/>
              <a:buNone/>
              <a:defRPr b="0" i="0" sz="540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MN -  Primary Section Slide" showMasterSp="0">
  <p:cSld name="ILMN -  Primary Section Slide">
    <p:spTree>
      <p:nvGrpSpPr>
        <p:cNvPr id="480" name="Shape 480"/>
        <p:cNvGrpSpPr/>
        <p:nvPr/>
      </p:nvGrpSpPr>
      <p:grpSpPr>
        <a:xfrm>
          <a:off x="0" y="0"/>
          <a:ext cx="0" cy="0"/>
          <a:chOff x="0" y="0"/>
          <a:chExt cx="0" cy="0"/>
        </a:xfrm>
      </p:grpSpPr>
      <p:pic>
        <p:nvPicPr>
          <p:cNvPr id="481" name="Google Shape;481;p81"/>
          <p:cNvPicPr preferRelativeResize="0"/>
          <p:nvPr/>
        </p:nvPicPr>
        <p:blipFill rotWithShape="1">
          <a:blip r:embed="rId2">
            <a:alphaModFix/>
          </a:blip>
          <a:srcRect b="0" l="0" r="0" t="0"/>
          <a:stretch/>
        </p:blipFill>
        <p:spPr>
          <a:xfrm>
            <a:off x="6172200" y="1868"/>
            <a:ext cx="6019800" cy="6856132"/>
          </a:xfrm>
          <a:prstGeom prst="rect">
            <a:avLst/>
          </a:prstGeom>
          <a:noFill/>
          <a:ln>
            <a:noFill/>
          </a:ln>
        </p:spPr>
      </p:pic>
      <p:cxnSp>
        <p:nvCxnSpPr>
          <p:cNvPr id="482" name="Google Shape;482;p81"/>
          <p:cNvCxnSpPr/>
          <p:nvPr/>
        </p:nvCxnSpPr>
        <p:spPr>
          <a:xfrm>
            <a:off x="342899" y="4328839"/>
            <a:ext cx="5376766" cy="12197"/>
          </a:xfrm>
          <a:prstGeom prst="straightConnector1">
            <a:avLst/>
          </a:prstGeom>
          <a:noFill/>
          <a:ln cap="rnd" cmpd="sng" w="50800">
            <a:solidFill>
              <a:srgbClr val="FFB81C"/>
            </a:solidFill>
            <a:prstDash val="solid"/>
            <a:miter lim="800000"/>
            <a:headEnd len="sm" w="sm" type="none"/>
            <a:tailEnd len="sm" w="sm" type="none"/>
          </a:ln>
        </p:spPr>
      </p:cxnSp>
      <p:pic>
        <p:nvPicPr>
          <p:cNvPr descr="A picture containing shape&#10;&#10;Description automatically generated" id="483" name="Google Shape;483;p81"/>
          <p:cNvPicPr preferRelativeResize="0"/>
          <p:nvPr/>
        </p:nvPicPr>
        <p:blipFill rotWithShape="1">
          <a:blip r:embed="rId3">
            <a:alphaModFix/>
          </a:blip>
          <a:srcRect b="0" l="0" r="0" t="0"/>
          <a:stretch/>
        </p:blipFill>
        <p:spPr>
          <a:xfrm>
            <a:off x="428625" y="6324748"/>
            <a:ext cx="1138238" cy="276778"/>
          </a:xfrm>
          <a:prstGeom prst="rect">
            <a:avLst/>
          </a:prstGeom>
          <a:noFill/>
          <a:ln>
            <a:noFill/>
          </a:ln>
        </p:spPr>
      </p:pic>
      <p:sp>
        <p:nvSpPr>
          <p:cNvPr id="484" name="Google Shape;484;p81"/>
          <p:cNvSpPr txBox="1"/>
          <p:nvPr>
            <p:ph idx="1" type="body"/>
          </p:nvPr>
        </p:nvSpPr>
        <p:spPr>
          <a:xfrm>
            <a:off x="6172200" y="342900"/>
            <a:ext cx="6019800" cy="6134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lt1"/>
              </a:buClr>
              <a:buSzPts val="54000"/>
              <a:buFont typeface="Arial"/>
              <a:buNone/>
              <a:defRPr b="0" i="0" sz="540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5" name="Google Shape;485;p81"/>
          <p:cNvSpPr txBox="1"/>
          <p:nvPr>
            <p:ph idx="2" type="body"/>
          </p:nvPr>
        </p:nvSpPr>
        <p:spPr>
          <a:xfrm>
            <a:off x="355257" y="2280862"/>
            <a:ext cx="4648201" cy="258532"/>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90000"/>
              </a:lnSpc>
              <a:spcBef>
                <a:spcPts val="1000"/>
              </a:spcBef>
              <a:spcAft>
                <a:spcPts val="0"/>
              </a:spcAft>
              <a:buClr>
                <a:srgbClr val="595959"/>
              </a:buClr>
              <a:buSzPts val="1200"/>
              <a:buFont typeface="Arial"/>
              <a:buNone/>
              <a:defRPr b="0" i="0" sz="1200" u="none" cap="none" strike="noStrike">
                <a:solidFill>
                  <a:srgbClr val="595959"/>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86" name="Google Shape;486;p81"/>
          <p:cNvSpPr txBox="1"/>
          <p:nvPr>
            <p:ph type="title"/>
          </p:nvPr>
        </p:nvSpPr>
        <p:spPr>
          <a:xfrm>
            <a:off x="355257" y="2749325"/>
            <a:ext cx="4635843" cy="1176996"/>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4000"/>
              <a:buFont typeface="Arial"/>
              <a:buNone/>
              <a:defRPr sz="4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7" name="Google Shape;487;p81"/>
          <p:cNvSpPr txBox="1"/>
          <p:nvPr>
            <p:ph idx="11" type="ftr"/>
          </p:nvPr>
        </p:nvSpPr>
        <p:spPr>
          <a:xfrm>
            <a:off x="2079344" y="6274603"/>
            <a:ext cx="3640321"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MN -  Lightfield Slide Break" showMasterSp="0">
  <p:cSld name="ILMN -  Lightfield Slide Break">
    <p:spTree>
      <p:nvGrpSpPr>
        <p:cNvPr id="488" name="Shape 488"/>
        <p:cNvGrpSpPr/>
        <p:nvPr/>
      </p:nvGrpSpPr>
      <p:grpSpPr>
        <a:xfrm>
          <a:off x="0" y="0"/>
          <a:ext cx="0" cy="0"/>
          <a:chOff x="0" y="0"/>
          <a:chExt cx="0" cy="0"/>
        </a:xfrm>
      </p:grpSpPr>
      <p:pic>
        <p:nvPicPr>
          <p:cNvPr id="489" name="Google Shape;489;p82"/>
          <p:cNvPicPr preferRelativeResize="0"/>
          <p:nvPr/>
        </p:nvPicPr>
        <p:blipFill rotWithShape="1">
          <a:blip r:embed="rId2">
            <a:alphaModFix/>
          </a:blip>
          <a:srcRect b="0" l="0" r="0" t="0"/>
          <a:stretch/>
        </p:blipFill>
        <p:spPr>
          <a:xfrm>
            <a:off x="0" y="1868"/>
            <a:ext cx="12192000" cy="6856132"/>
          </a:xfrm>
          <a:prstGeom prst="rect">
            <a:avLst/>
          </a:prstGeom>
          <a:noFill/>
          <a:ln>
            <a:noFill/>
          </a:ln>
        </p:spPr>
      </p:pic>
      <p:pic>
        <p:nvPicPr>
          <p:cNvPr descr="A picture containing shape&#10;&#10;Description automatically generated" id="490" name="Google Shape;490;p82"/>
          <p:cNvPicPr preferRelativeResize="0"/>
          <p:nvPr/>
        </p:nvPicPr>
        <p:blipFill rotWithShape="1">
          <a:blip r:embed="rId3">
            <a:alphaModFix/>
          </a:blip>
          <a:srcRect b="0" l="0" r="0" t="0"/>
          <a:stretch/>
        </p:blipFill>
        <p:spPr>
          <a:xfrm>
            <a:off x="428625" y="6324748"/>
            <a:ext cx="1138238" cy="276778"/>
          </a:xfrm>
          <a:prstGeom prst="rect">
            <a:avLst/>
          </a:prstGeom>
          <a:noFill/>
          <a:ln>
            <a:noFill/>
          </a:ln>
        </p:spPr>
      </p:pic>
      <p:sp>
        <p:nvSpPr>
          <p:cNvPr id="491" name="Google Shape;491;p82"/>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lvl1pPr indent="0" lvl="0" marL="0" marR="0" algn="r">
              <a:spcBef>
                <a:spcPts val="0"/>
              </a:spcBef>
              <a:buNone/>
              <a:defRPr sz="1000">
                <a:solidFill>
                  <a:schemeClr val="lt1"/>
                </a:solidFill>
                <a:latin typeface="Arial"/>
                <a:ea typeface="Arial"/>
                <a:cs typeface="Arial"/>
                <a:sym typeface="Arial"/>
              </a:defRPr>
            </a:lvl1pPr>
            <a:lvl2pPr indent="0" lvl="1" marL="0" marR="0" algn="r">
              <a:spcBef>
                <a:spcPts val="0"/>
              </a:spcBef>
              <a:buNone/>
              <a:defRPr sz="1000">
                <a:solidFill>
                  <a:schemeClr val="lt1"/>
                </a:solidFill>
                <a:latin typeface="Arial"/>
                <a:ea typeface="Arial"/>
                <a:cs typeface="Arial"/>
                <a:sym typeface="Arial"/>
              </a:defRPr>
            </a:lvl2pPr>
            <a:lvl3pPr indent="0" lvl="2" marL="0" marR="0" algn="r">
              <a:spcBef>
                <a:spcPts val="0"/>
              </a:spcBef>
              <a:buNone/>
              <a:defRPr sz="1000">
                <a:solidFill>
                  <a:schemeClr val="lt1"/>
                </a:solidFill>
                <a:latin typeface="Arial"/>
                <a:ea typeface="Arial"/>
                <a:cs typeface="Arial"/>
                <a:sym typeface="Arial"/>
              </a:defRPr>
            </a:lvl3pPr>
            <a:lvl4pPr indent="0" lvl="3" marL="0" marR="0" algn="r">
              <a:spcBef>
                <a:spcPts val="0"/>
              </a:spcBef>
              <a:buNone/>
              <a:defRPr sz="1000">
                <a:solidFill>
                  <a:schemeClr val="lt1"/>
                </a:solidFill>
                <a:latin typeface="Arial"/>
                <a:ea typeface="Arial"/>
                <a:cs typeface="Arial"/>
                <a:sym typeface="Arial"/>
              </a:defRPr>
            </a:lvl4pPr>
            <a:lvl5pPr indent="0" lvl="4" marL="0" marR="0" algn="r">
              <a:spcBef>
                <a:spcPts val="0"/>
              </a:spcBef>
              <a:buNone/>
              <a:defRPr sz="1000">
                <a:solidFill>
                  <a:schemeClr val="lt1"/>
                </a:solidFill>
                <a:latin typeface="Arial"/>
                <a:ea typeface="Arial"/>
                <a:cs typeface="Arial"/>
                <a:sym typeface="Arial"/>
              </a:defRPr>
            </a:lvl5pPr>
            <a:lvl6pPr indent="0" lvl="5" marL="0" marR="0" algn="r">
              <a:spcBef>
                <a:spcPts val="0"/>
              </a:spcBef>
              <a:buNone/>
              <a:defRPr sz="1000">
                <a:solidFill>
                  <a:schemeClr val="lt1"/>
                </a:solidFill>
                <a:latin typeface="Arial"/>
                <a:ea typeface="Arial"/>
                <a:cs typeface="Arial"/>
                <a:sym typeface="Arial"/>
              </a:defRPr>
            </a:lvl6pPr>
            <a:lvl7pPr indent="0" lvl="6" marL="0" marR="0" algn="r">
              <a:spcBef>
                <a:spcPts val="0"/>
              </a:spcBef>
              <a:buNone/>
              <a:defRPr sz="1000">
                <a:solidFill>
                  <a:schemeClr val="lt1"/>
                </a:solidFill>
                <a:latin typeface="Arial"/>
                <a:ea typeface="Arial"/>
                <a:cs typeface="Arial"/>
                <a:sym typeface="Arial"/>
              </a:defRPr>
            </a:lvl7pPr>
            <a:lvl8pPr indent="0" lvl="7" marL="0" marR="0" algn="r">
              <a:spcBef>
                <a:spcPts val="0"/>
              </a:spcBef>
              <a:buNone/>
              <a:defRPr sz="1000">
                <a:solidFill>
                  <a:schemeClr val="lt1"/>
                </a:solidFill>
                <a:latin typeface="Arial"/>
                <a:ea typeface="Arial"/>
                <a:cs typeface="Arial"/>
                <a:sym typeface="Arial"/>
              </a:defRPr>
            </a:lvl8pPr>
            <a:lvl9pPr indent="0" lvl="8" marL="0" marR="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492" name="Google Shape;492;p82"/>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3" name="Google Shape;493;p82"/>
          <p:cNvSpPr txBox="1"/>
          <p:nvPr>
            <p:ph idx="1" type="body"/>
          </p:nvPr>
        </p:nvSpPr>
        <p:spPr>
          <a:xfrm>
            <a:off x="1333500" y="5243417"/>
            <a:ext cx="5210656" cy="276999"/>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55600" lvl="1" marL="914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94" name="Google Shape;494;p82"/>
          <p:cNvSpPr txBox="1"/>
          <p:nvPr>
            <p:ph idx="2" type="body"/>
          </p:nvPr>
        </p:nvSpPr>
        <p:spPr>
          <a:xfrm>
            <a:off x="1333500" y="4860369"/>
            <a:ext cx="5210656" cy="400110"/>
          </a:xfrm>
          <a:prstGeom prst="rect">
            <a:avLst/>
          </a:prstGeom>
          <a:noFill/>
          <a:ln>
            <a:noFill/>
          </a:ln>
        </p:spPr>
        <p:txBody>
          <a:bodyPr anchorCtr="0" anchor="b" bIns="45700" lIns="91425" spcFirstLastPara="1" rIns="91425" wrap="square" tIns="45700">
            <a:spAutoFit/>
          </a:bodyPr>
          <a:lstStyle>
            <a:lvl1pPr indent="-228600" lvl="0" marL="457200" marR="0" rtl="0" algn="l">
              <a:lnSpc>
                <a:spcPct val="90000"/>
              </a:lnSpc>
              <a:spcBef>
                <a:spcPts val="10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1pPr>
            <a:lvl2pPr indent="-355600" lvl="1" marL="914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cxnSp>
        <p:nvCxnSpPr>
          <p:cNvPr id="495" name="Google Shape;495;p82"/>
          <p:cNvCxnSpPr/>
          <p:nvPr/>
        </p:nvCxnSpPr>
        <p:spPr>
          <a:xfrm>
            <a:off x="963391" y="1446065"/>
            <a:ext cx="0" cy="435287"/>
          </a:xfrm>
          <a:prstGeom prst="straightConnector1">
            <a:avLst/>
          </a:prstGeom>
          <a:noFill/>
          <a:ln cap="rnd" cmpd="sng" w="41275">
            <a:solidFill>
              <a:schemeClr val="lt1"/>
            </a:solidFill>
            <a:prstDash val="solid"/>
            <a:miter lim="800000"/>
            <a:headEnd len="sm" w="sm" type="none"/>
            <a:tailEnd len="sm" w="sm" type="none"/>
          </a:ln>
        </p:spPr>
      </p:cxnSp>
      <p:cxnSp>
        <p:nvCxnSpPr>
          <p:cNvPr id="496" name="Google Shape;496;p82"/>
          <p:cNvCxnSpPr/>
          <p:nvPr/>
        </p:nvCxnSpPr>
        <p:spPr>
          <a:xfrm>
            <a:off x="869607" y="1446065"/>
            <a:ext cx="0" cy="435287"/>
          </a:xfrm>
          <a:prstGeom prst="straightConnector1">
            <a:avLst/>
          </a:prstGeom>
          <a:noFill/>
          <a:ln cap="rnd" cmpd="sng" w="41275">
            <a:solidFill>
              <a:schemeClr val="lt1"/>
            </a:solidFill>
            <a:prstDash val="solid"/>
            <a:miter lim="800000"/>
            <a:headEnd len="sm" w="sm" type="none"/>
            <a:tailEnd len="sm" w="sm" type="none"/>
          </a:ln>
        </p:spPr>
      </p:cxnSp>
      <p:sp>
        <p:nvSpPr>
          <p:cNvPr id="497" name="Google Shape;497;p82"/>
          <p:cNvSpPr txBox="1"/>
          <p:nvPr>
            <p:ph type="title"/>
          </p:nvPr>
        </p:nvSpPr>
        <p:spPr>
          <a:xfrm>
            <a:off x="1333500" y="1702152"/>
            <a:ext cx="9296400" cy="2907947"/>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4800"/>
              <a:buFont typeface="Arial"/>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LMN -  Lightfield Transition Slide" showMasterSp="0">
  <p:cSld name="1_ILMN -  Lightfield Transition Slide">
    <p:spTree>
      <p:nvGrpSpPr>
        <p:cNvPr id="498" name="Shape 498"/>
        <p:cNvGrpSpPr/>
        <p:nvPr/>
      </p:nvGrpSpPr>
      <p:grpSpPr>
        <a:xfrm>
          <a:off x="0" y="0"/>
          <a:ext cx="0" cy="0"/>
          <a:chOff x="0" y="0"/>
          <a:chExt cx="0" cy="0"/>
        </a:xfrm>
      </p:grpSpPr>
      <p:pic>
        <p:nvPicPr>
          <p:cNvPr id="499" name="Google Shape;499;p83"/>
          <p:cNvPicPr preferRelativeResize="0"/>
          <p:nvPr/>
        </p:nvPicPr>
        <p:blipFill rotWithShape="1">
          <a:blip r:embed="rId2">
            <a:alphaModFix/>
          </a:blip>
          <a:srcRect b="0" l="0" r="0" t="0"/>
          <a:stretch/>
        </p:blipFill>
        <p:spPr>
          <a:xfrm>
            <a:off x="0" y="1868"/>
            <a:ext cx="12192000" cy="6856132"/>
          </a:xfrm>
          <a:prstGeom prst="rect">
            <a:avLst/>
          </a:prstGeom>
          <a:noFill/>
          <a:ln>
            <a:noFill/>
          </a:ln>
        </p:spPr>
      </p:pic>
      <p:pic>
        <p:nvPicPr>
          <p:cNvPr descr="A picture containing shape&#10;&#10;Description automatically generated" id="500" name="Google Shape;500;p83"/>
          <p:cNvPicPr preferRelativeResize="0"/>
          <p:nvPr/>
        </p:nvPicPr>
        <p:blipFill rotWithShape="1">
          <a:blip r:embed="rId3">
            <a:alphaModFix/>
          </a:blip>
          <a:srcRect b="0" l="0" r="0" t="0"/>
          <a:stretch/>
        </p:blipFill>
        <p:spPr>
          <a:xfrm>
            <a:off x="428625" y="6324748"/>
            <a:ext cx="1138238" cy="276778"/>
          </a:xfrm>
          <a:prstGeom prst="rect">
            <a:avLst/>
          </a:prstGeom>
          <a:noFill/>
          <a:ln>
            <a:noFill/>
          </a:ln>
        </p:spPr>
      </p:pic>
      <p:sp>
        <p:nvSpPr>
          <p:cNvPr id="501" name="Google Shape;501;p83"/>
          <p:cNvSpPr txBox="1"/>
          <p:nvPr>
            <p:ph idx="11" type="ftr"/>
          </p:nvPr>
        </p:nvSpPr>
        <p:spPr>
          <a:xfrm>
            <a:off x="2079344" y="6274603"/>
            <a:ext cx="3640321"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2" name="Google Shape;502;p83"/>
          <p:cNvSpPr txBox="1"/>
          <p:nvPr>
            <p:ph type="title"/>
          </p:nvPr>
        </p:nvSpPr>
        <p:spPr>
          <a:xfrm>
            <a:off x="355257" y="2749325"/>
            <a:ext cx="4648201" cy="1176996"/>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3" name="Google Shape;503;p83"/>
          <p:cNvSpPr txBox="1"/>
          <p:nvPr>
            <p:ph idx="1" type="body"/>
          </p:nvPr>
        </p:nvSpPr>
        <p:spPr>
          <a:xfrm>
            <a:off x="355257" y="2280862"/>
            <a:ext cx="4648201" cy="258532"/>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90000"/>
              </a:lnSpc>
              <a:spcBef>
                <a:spcPts val="100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cxnSp>
        <p:nvCxnSpPr>
          <p:cNvPr id="504" name="Google Shape;504;p83"/>
          <p:cNvCxnSpPr/>
          <p:nvPr/>
        </p:nvCxnSpPr>
        <p:spPr>
          <a:xfrm>
            <a:off x="342898" y="4328839"/>
            <a:ext cx="5212080" cy="0"/>
          </a:xfrm>
          <a:prstGeom prst="straightConnector1">
            <a:avLst/>
          </a:prstGeom>
          <a:noFill/>
          <a:ln cap="rnd" cmpd="sng" w="50800">
            <a:solidFill>
              <a:schemeClr val="lt1">
                <a:alpha val="49803"/>
              </a:schemeClr>
            </a:solidFill>
            <a:prstDash val="solid"/>
            <a:miter lim="800000"/>
            <a:headEnd len="sm" w="sm" type="none"/>
            <a:tailEnd len="sm" w="sm" type="none"/>
          </a:ln>
        </p:spPr>
      </p:cxnSp>
      <p:sp>
        <p:nvSpPr>
          <p:cNvPr id="505" name="Google Shape;505;p83"/>
          <p:cNvSpPr txBox="1"/>
          <p:nvPr>
            <p:ph idx="2" type="body"/>
          </p:nvPr>
        </p:nvSpPr>
        <p:spPr>
          <a:xfrm>
            <a:off x="6172200" y="342900"/>
            <a:ext cx="6019800" cy="6134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lt1"/>
              </a:buClr>
              <a:buSzPts val="54000"/>
              <a:buFont typeface="Arial"/>
              <a:buNone/>
              <a:defRPr b="0" i="0" sz="540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LMN -  Primary Section Slide" showMasterSp="0">
  <p:cSld name="1_ILMN -  Primary Section Slide">
    <p:spTree>
      <p:nvGrpSpPr>
        <p:cNvPr id="506" name="Shape 506"/>
        <p:cNvGrpSpPr/>
        <p:nvPr/>
      </p:nvGrpSpPr>
      <p:grpSpPr>
        <a:xfrm>
          <a:off x="0" y="0"/>
          <a:ext cx="0" cy="0"/>
          <a:chOff x="0" y="0"/>
          <a:chExt cx="0" cy="0"/>
        </a:xfrm>
      </p:grpSpPr>
      <p:pic>
        <p:nvPicPr>
          <p:cNvPr id="507" name="Google Shape;507;p84"/>
          <p:cNvPicPr preferRelativeResize="0"/>
          <p:nvPr/>
        </p:nvPicPr>
        <p:blipFill rotWithShape="1">
          <a:blip r:embed="rId2">
            <a:alphaModFix/>
          </a:blip>
          <a:srcRect b="0" l="0" r="0" t="0"/>
          <a:stretch/>
        </p:blipFill>
        <p:spPr>
          <a:xfrm>
            <a:off x="6172200" y="1868"/>
            <a:ext cx="6019800" cy="6856132"/>
          </a:xfrm>
          <a:prstGeom prst="rect">
            <a:avLst/>
          </a:prstGeom>
          <a:noFill/>
          <a:ln>
            <a:noFill/>
          </a:ln>
        </p:spPr>
      </p:pic>
      <p:cxnSp>
        <p:nvCxnSpPr>
          <p:cNvPr id="508" name="Google Shape;508;p84"/>
          <p:cNvCxnSpPr/>
          <p:nvPr/>
        </p:nvCxnSpPr>
        <p:spPr>
          <a:xfrm>
            <a:off x="342899" y="4328839"/>
            <a:ext cx="5376766" cy="12197"/>
          </a:xfrm>
          <a:prstGeom prst="straightConnector1">
            <a:avLst/>
          </a:prstGeom>
          <a:noFill/>
          <a:ln cap="rnd" cmpd="sng" w="50800">
            <a:solidFill>
              <a:srgbClr val="FFB81C"/>
            </a:solidFill>
            <a:prstDash val="solid"/>
            <a:miter lim="800000"/>
            <a:headEnd len="sm" w="sm" type="none"/>
            <a:tailEnd len="sm" w="sm" type="none"/>
          </a:ln>
        </p:spPr>
      </p:cxnSp>
      <p:pic>
        <p:nvPicPr>
          <p:cNvPr descr="A picture containing shape&#10;&#10;Description automatically generated" id="509" name="Google Shape;509;p84"/>
          <p:cNvPicPr preferRelativeResize="0"/>
          <p:nvPr/>
        </p:nvPicPr>
        <p:blipFill rotWithShape="1">
          <a:blip r:embed="rId3">
            <a:alphaModFix/>
          </a:blip>
          <a:srcRect b="0" l="0" r="0" t="0"/>
          <a:stretch/>
        </p:blipFill>
        <p:spPr>
          <a:xfrm>
            <a:off x="428625" y="6324748"/>
            <a:ext cx="1138238" cy="276778"/>
          </a:xfrm>
          <a:prstGeom prst="rect">
            <a:avLst/>
          </a:prstGeom>
          <a:noFill/>
          <a:ln>
            <a:noFill/>
          </a:ln>
        </p:spPr>
      </p:pic>
      <p:sp>
        <p:nvSpPr>
          <p:cNvPr id="510" name="Google Shape;510;p84"/>
          <p:cNvSpPr txBox="1"/>
          <p:nvPr>
            <p:ph idx="1" type="body"/>
          </p:nvPr>
        </p:nvSpPr>
        <p:spPr>
          <a:xfrm>
            <a:off x="6172200" y="342900"/>
            <a:ext cx="6019800" cy="61341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lt1"/>
              </a:buClr>
              <a:buSzPts val="54000"/>
              <a:buFont typeface="Arial"/>
              <a:buNone/>
              <a:defRPr b="0" i="0" sz="540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1" name="Google Shape;511;p84"/>
          <p:cNvSpPr txBox="1"/>
          <p:nvPr>
            <p:ph idx="2" type="body"/>
          </p:nvPr>
        </p:nvSpPr>
        <p:spPr>
          <a:xfrm>
            <a:off x="355257" y="2280862"/>
            <a:ext cx="4648201" cy="258532"/>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90000"/>
              </a:lnSpc>
              <a:spcBef>
                <a:spcPts val="1000"/>
              </a:spcBef>
              <a:spcAft>
                <a:spcPts val="0"/>
              </a:spcAft>
              <a:buClr>
                <a:srgbClr val="595959"/>
              </a:buClr>
              <a:buSzPts val="1200"/>
              <a:buFont typeface="Arial"/>
              <a:buNone/>
              <a:defRPr b="0" i="0" sz="1200" u="none" cap="none" strike="noStrike">
                <a:solidFill>
                  <a:srgbClr val="595959"/>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12" name="Google Shape;512;p84"/>
          <p:cNvSpPr txBox="1"/>
          <p:nvPr>
            <p:ph type="title"/>
          </p:nvPr>
        </p:nvSpPr>
        <p:spPr>
          <a:xfrm>
            <a:off x="355257" y="2749325"/>
            <a:ext cx="4635843" cy="1176996"/>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4000"/>
              <a:buFont typeface="Arial"/>
              <a:buNone/>
              <a:defRPr sz="4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3" name="Google Shape;513;p84"/>
          <p:cNvSpPr txBox="1"/>
          <p:nvPr>
            <p:ph idx="11" type="ftr"/>
          </p:nvPr>
        </p:nvSpPr>
        <p:spPr>
          <a:xfrm>
            <a:off x="2079344" y="6274603"/>
            <a:ext cx="3640321" cy="365125"/>
          </a:xfrm>
          <a:prstGeom prst="rect">
            <a:avLst/>
          </a:prstGeom>
          <a:noFill/>
          <a:ln>
            <a:noFill/>
          </a:ln>
        </p:spPr>
        <p:txBody>
          <a:bodyPr anchorCtr="0" anchor="b"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LMN -  Lightfield Slide Break" showMasterSp="0">
  <p:cSld name="1_ILMN -  Lightfield Slide Break">
    <p:spTree>
      <p:nvGrpSpPr>
        <p:cNvPr id="514" name="Shape 514"/>
        <p:cNvGrpSpPr/>
        <p:nvPr/>
      </p:nvGrpSpPr>
      <p:grpSpPr>
        <a:xfrm>
          <a:off x="0" y="0"/>
          <a:ext cx="0" cy="0"/>
          <a:chOff x="0" y="0"/>
          <a:chExt cx="0" cy="0"/>
        </a:xfrm>
      </p:grpSpPr>
      <p:pic>
        <p:nvPicPr>
          <p:cNvPr id="515" name="Google Shape;515;p85"/>
          <p:cNvPicPr preferRelativeResize="0"/>
          <p:nvPr/>
        </p:nvPicPr>
        <p:blipFill rotWithShape="1">
          <a:blip r:embed="rId2">
            <a:alphaModFix/>
          </a:blip>
          <a:srcRect b="0" l="0" r="0" t="0"/>
          <a:stretch/>
        </p:blipFill>
        <p:spPr>
          <a:xfrm>
            <a:off x="0" y="1868"/>
            <a:ext cx="12192000" cy="6856132"/>
          </a:xfrm>
          <a:prstGeom prst="rect">
            <a:avLst/>
          </a:prstGeom>
          <a:noFill/>
          <a:ln>
            <a:noFill/>
          </a:ln>
        </p:spPr>
      </p:pic>
      <p:pic>
        <p:nvPicPr>
          <p:cNvPr descr="A picture containing shape&#10;&#10;Description automatically generated" id="516" name="Google Shape;516;p85"/>
          <p:cNvPicPr preferRelativeResize="0"/>
          <p:nvPr/>
        </p:nvPicPr>
        <p:blipFill rotWithShape="1">
          <a:blip r:embed="rId3">
            <a:alphaModFix/>
          </a:blip>
          <a:srcRect b="0" l="0" r="0" t="0"/>
          <a:stretch/>
        </p:blipFill>
        <p:spPr>
          <a:xfrm>
            <a:off x="428625" y="6324748"/>
            <a:ext cx="1138238" cy="276778"/>
          </a:xfrm>
          <a:prstGeom prst="rect">
            <a:avLst/>
          </a:prstGeom>
          <a:noFill/>
          <a:ln>
            <a:noFill/>
          </a:ln>
        </p:spPr>
      </p:pic>
      <p:sp>
        <p:nvSpPr>
          <p:cNvPr id="517" name="Google Shape;517;p85"/>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lvl1pPr indent="0" lvl="0" marL="0" marR="0" algn="r">
              <a:spcBef>
                <a:spcPts val="0"/>
              </a:spcBef>
              <a:buNone/>
              <a:defRPr sz="1000">
                <a:solidFill>
                  <a:schemeClr val="lt1"/>
                </a:solidFill>
                <a:latin typeface="Arial"/>
                <a:ea typeface="Arial"/>
                <a:cs typeface="Arial"/>
                <a:sym typeface="Arial"/>
              </a:defRPr>
            </a:lvl1pPr>
            <a:lvl2pPr indent="0" lvl="1" marL="0" marR="0" algn="r">
              <a:spcBef>
                <a:spcPts val="0"/>
              </a:spcBef>
              <a:buNone/>
              <a:defRPr sz="1000">
                <a:solidFill>
                  <a:schemeClr val="lt1"/>
                </a:solidFill>
                <a:latin typeface="Arial"/>
                <a:ea typeface="Arial"/>
                <a:cs typeface="Arial"/>
                <a:sym typeface="Arial"/>
              </a:defRPr>
            </a:lvl2pPr>
            <a:lvl3pPr indent="0" lvl="2" marL="0" marR="0" algn="r">
              <a:spcBef>
                <a:spcPts val="0"/>
              </a:spcBef>
              <a:buNone/>
              <a:defRPr sz="1000">
                <a:solidFill>
                  <a:schemeClr val="lt1"/>
                </a:solidFill>
                <a:latin typeface="Arial"/>
                <a:ea typeface="Arial"/>
                <a:cs typeface="Arial"/>
                <a:sym typeface="Arial"/>
              </a:defRPr>
            </a:lvl3pPr>
            <a:lvl4pPr indent="0" lvl="3" marL="0" marR="0" algn="r">
              <a:spcBef>
                <a:spcPts val="0"/>
              </a:spcBef>
              <a:buNone/>
              <a:defRPr sz="1000">
                <a:solidFill>
                  <a:schemeClr val="lt1"/>
                </a:solidFill>
                <a:latin typeface="Arial"/>
                <a:ea typeface="Arial"/>
                <a:cs typeface="Arial"/>
                <a:sym typeface="Arial"/>
              </a:defRPr>
            </a:lvl4pPr>
            <a:lvl5pPr indent="0" lvl="4" marL="0" marR="0" algn="r">
              <a:spcBef>
                <a:spcPts val="0"/>
              </a:spcBef>
              <a:buNone/>
              <a:defRPr sz="1000">
                <a:solidFill>
                  <a:schemeClr val="lt1"/>
                </a:solidFill>
                <a:latin typeface="Arial"/>
                <a:ea typeface="Arial"/>
                <a:cs typeface="Arial"/>
                <a:sym typeface="Arial"/>
              </a:defRPr>
            </a:lvl5pPr>
            <a:lvl6pPr indent="0" lvl="5" marL="0" marR="0" algn="r">
              <a:spcBef>
                <a:spcPts val="0"/>
              </a:spcBef>
              <a:buNone/>
              <a:defRPr sz="1000">
                <a:solidFill>
                  <a:schemeClr val="lt1"/>
                </a:solidFill>
                <a:latin typeface="Arial"/>
                <a:ea typeface="Arial"/>
                <a:cs typeface="Arial"/>
                <a:sym typeface="Arial"/>
              </a:defRPr>
            </a:lvl6pPr>
            <a:lvl7pPr indent="0" lvl="6" marL="0" marR="0" algn="r">
              <a:spcBef>
                <a:spcPts val="0"/>
              </a:spcBef>
              <a:buNone/>
              <a:defRPr sz="1000">
                <a:solidFill>
                  <a:schemeClr val="lt1"/>
                </a:solidFill>
                <a:latin typeface="Arial"/>
                <a:ea typeface="Arial"/>
                <a:cs typeface="Arial"/>
                <a:sym typeface="Arial"/>
              </a:defRPr>
            </a:lvl7pPr>
            <a:lvl8pPr indent="0" lvl="7" marL="0" marR="0" algn="r">
              <a:spcBef>
                <a:spcPts val="0"/>
              </a:spcBef>
              <a:buNone/>
              <a:defRPr sz="1000">
                <a:solidFill>
                  <a:schemeClr val="lt1"/>
                </a:solidFill>
                <a:latin typeface="Arial"/>
                <a:ea typeface="Arial"/>
                <a:cs typeface="Arial"/>
                <a:sym typeface="Arial"/>
              </a:defRPr>
            </a:lvl8pPr>
            <a:lvl9pPr indent="0" lvl="8" marL="0" marR="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18" name="Google Shape;518;p85"/>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9" name="Google Shape;519;p85"/>
          <p:cNvSpPr txBox="1"/>
          <p:nvPr>
            <p:ph idx="1" type="body"/>
          </p:nvPr>
        </p:nvSpPr>
        <p:spPr>
          <a:xfrm>
            <a:off x="1333500" y="5243417"/>
            <a:ext cx="5210656" cy="276999"/>
          </a:xfrm>
          <a:prstGeom prst="rect">
            <a:avLst/>
          </a:prstGeom>
          <a:noFill/>
          <a:ln>
            <a:noFill/>
          </a:ln>
        </p:spPr>
        <p:txBody>
          <a:bodyPr anchorCtr="0" anchor="t" bIns="45700" lIns="91425" spcFirstLastPara="1" rIns="91425" wrap="square" tIns="45700">
            <a:spAutoFit/>
          </a:bodyPr>
          <a:lstStyle>
            <a:lvl1pPr indent="-228600" lvl="0" marL="457200" marR="0" rtl="0" algn="l">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55600" lvl="1" marL="914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0" name="Google Shape;520;p85"/>
          <p:cNvSpPr txBox="1"/>
          <p:nvPr>
            <p:ph idx="2" type="body"/>
          </p:nvPr>
        </p:nvSpPr>
        <p:spPr>
          <a:xfrm>
            <a:off x="1333500" y="4860369"/>
            <a:ext cx="5210656" cy="400110"/>
          </a:xfrm>
          <a:prstGeom prst="rect">
            <a:avLst/>
          </a:prstGeom>
          <a:noFill/>
          <a:ln>
            <a:noFill/>
          </a:ln>
        </p:spPr>
        <p:txBody>
          <a:bodyPr anchorCtr="0" anchor="b" bIns="45700" lIns="91425" spcFirstLastPara="1" rIns="91425" wrap="square" tIns="45700">
            <a:spAutoFit/>
          </a:bodyPr>
          <a:lstStyle>
            <a:lvl1pPr indent="-228600" lvl="0" marL="457200" marR="0" rtl="0" algn="l">
              <a:lnSpc>
                <a:spcPct val="90000"/>
              </a:lnSpc>
              <a:spcBef>
                <a:spcPts val="10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1pPr>
            <a:lvl2pPr indent="-355600" lvl="1" marL="914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1" name="Google Shape;521;p85"/>
          <p:cNvSpPr txBox="1"/>
          <p:nvPr>
            <p:ph type="title"/>
          </p:nvPr>
        </p:nvSpPr>
        <p:spPr>
          <a:xfrm>
            <a:off x="1333500" y="1702152"/>
            <a:ext cx="9296400" cy="2907947"/>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4800"/>
              <a:buFont typeface="Arial"/>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MN - Single Text Column">
  <p:cSld name="ILMN - Single Text Column">
    <p:spTree>
      <p:nvGrpSpPr>
        <p:cNvPr id="522" name="Shape 522"/>
        <p:cNvGrpSpPr/>
        <p:nvPr/>
      </p:nvGrpSpPr>
      <p:grpSpPr>
        <a:xfrm>
          <a:off x="0" y="0"/>
          <a:ext cx="0" cy="0"/>
          <a:chOff x="0" y="0"/>
          <a:chExt cx="0" cy="0"/>
        </a:xfrm>
      </p:grpSpPr>
      <p:sp>
        <p:nvSpPr>
          <p:cNvPr id="523" name="Google Shape;523;p86"/>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524" name="Google Shape;524;p86"/>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5" name="Google Shape;525;p86"/>
          <p:cNvSpPr txBox="1"/>
          <p:nvPr>
            <p:ph idx="1" type="body"/>
          </p:nvPr>
        </p:nvSpPr>
        <p:spPr>
          <a:xfrm>
            <a:off x="355257" y="208690"/>
            <a:ext cx="4635843" cy="216982"/>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42900" lvl="1" marL="914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6" name="Google Shape;526;p86"/>
          <p:cNvSpPr txBox="1"/>
          <p:nvPr>
            <p:ph type="title"/>
          </p:nvPr>
        </p:nvSpPr>
        <p:spPr>
          <a:xfrm>
            <a:off x="355257" y="482099"/>
            <a:ext cx="11417643" cy="109728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7" name="Google Shape;527;p86"/>
          <p:cNvSpPr txBox="1"/>
          <p:nvPr>
            <p:ph idx="2" type="body"/>
          </p:nvPr>
        </p:nvSpPr>
        <p:spPr>
          <a:xfrm>
            <a:off x="355257" y="2878994"/>
            <a:ext cx="11417643" cy="2878340"/>
          </a:xfrm>
          <a:prstGeom prst="rect">
            <a:avLst/>
          </a:prstGeom>
          <a:noFill/>
          <a:ln>
            <a:noFill/>
          </a:ln>
        </p:spPr>
        <p:txBody>
          <a:bodyPr anchorCtr="0" anchor="t" bIns="45700" lIns="91425" spcFirstLastPara="1" rIns="91425" wrap="square" tIns="45700">
            <a:noAutofit/>
          </a:bodyPr>
          <a:lstStyle>
            <a:lvl1pPr indent="-304800" lvl="0" marL="45720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8" name="Google Shape;528;p86"/>
          <p:cNvSpPr txBox="1"/>
          <p:nvPr>
            <p:ph idx="3" type="body"/>
          </p:nvPr>
        </p:nvSpPr>
        <p:spPr>
          <a:xfrm>
            <a:off x="355257" y="1828800"/>
            <a:ext cx="11417643"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29" name="Google Shape;529;p86"/>
          <p:cNvSpPr txBox="1"/>
          <p:nvPr>
            <p:ph idx="4" type="body"/>
          </p:nvPr>
        </p:nvSpPr>
        <p:spPr>
          <a:xfrm>
            <a:off x="355257" y="5854464"/>
            <a:ext cx="11417643" cy="216982"/>
          </a:xfrm>
          <a:prstGeom prst="rect">
            <a:avLst/>
          </a:prstGeom>
          <a:noFill/>
          <a:ln>
            <a:noFill/>
          </a:ln>
        </p:spPr>
        <p:txBody>
          <a:bodyPr anchorCtr="0" anchor="b"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42900" lvl="1" marL="914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MN - Two Column">
  <p:cSld name="ILMN - Two Column">
    <p:spTree>
      <p:nvGrpSpPr>
        <p:cNvPr id="530" name="Shape 530"/>
        <p:cNvGrpSpPr/>
        <p:nvPr/>
      </p:nvGrpSpPr>
      <p:grpSpPr>
        <a:xfrm>
          <a:off x="0" y="0"/>
          <a:ext cx="0" cy="0"/>
          <a:chOff x="0" y="0"/>
          <a:chExt cx="0" cy="0"/>
        </a:xfrm>
      </p:grpSpPr>
      <p:sp>
        <p:nvSpPr>
          <p:cNvPr id="531" name="Google Shape;531;p87"/>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532" name="Google Shape;532;p87"/>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3" name="Google Shape;533;p87"/>
          <p:cNvSpPr txBox="1"/>
          <p:nvPr>
            <p:ph idx="1" type="body"/>
          </p:nvPr>
        </p:nvSpPr>
        <p:spPr>
          <a:xfrm>
            <a:off x="355257" y="208690"/>
            <a:ext cx="4635843" cy="216982"/>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42900" lvl="1" marL="914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34" name="Google Shape;534;p87"/>
          <p:cNvSpPr txBox="1"/>
          <p:nvPr>
            <p:ph idx="2" type="body"/>
          </p:nvPr>
        </p:nvSpPr>
        <p:spPr>
          <a:xfrm>
            <a:off x="6184559" y="2878994"/>
            <a:ext cx="5156541" cy="2878340"/>
          </a:xfrm>
          <a:prstGeom prst="rect">
            <a:avLst/>
          </a:prstGeom>
          <a:noFill/>
          <a:ln>
            <a:noFill/>
          </a:ln>
        </p:spPr>
        <p:txBody>
          <a:bodyPr anchorCtr="0" anchor="t" bIns="45700" lIns="91425" spcFirstLastPara="1" rIns="91425" wrap="square" tIns="45700">
            <a:noAutofit/>
          </a:bodyPr>
          <a:lstStyle>
            <a:lvl1pPr indent="-304800" lvl="0" marL="45720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35" name="Google Shape;535;p87"/>
          <p:cNvSpPr txBox="1"/>
          <p:nvPr>
            <p:ph idx="3" type="body"/>
          </p:nvPr>
        </p:nvSpPr>
        <p:spPr>
          <a:xfrm>
            <a:off x="6184559" y="1828800"/>
            <a:ext cx="5156541"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36" name="Google Shape;536;p87"/>
          <p:cNvSpPr txBox="1"/>
          <p:nvPr>
            <p:ph idx="4" type="body"/>
          </p:nvPr>
        </p:nvSpPr>
        <p:spPr>
          <a:xfrm>
            <a:off x="355257" y="2878994"/>
            <a:ext cx="5156541" cy="2878340"/>
          </a:xfrm>
          <a:prstGeom prst="rect">
            <a:avLst/>
          </a:prstGeom>
          <a:noFill/>
          <a:ln>
            <a:noFill/>
          </a:ln>
        </p:spPr>
        <p:txBody>
          <a:bodyPr anchorCtr="0" anchor="t" bIns="45700" lIns="91425" spcFirstLastPara="1" rIns="91425" wrap="square" tIns="45700">
            <a:noAutofit/>
          </a:bodyPr>
          <a:lstStyle>
            <a:lvl1pPr indent="-304800" lvl="0" marL="45720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37" name="Google Shape;537;p87"/>
          <p:cNvSpPr txBox="1"/>
          <p:nvPr>
            <p:ph idx="5" type="body"/>
          </p:nvPr>
        </p:nvSpPr>
        <p:spPr>
          <a:xfrm>
            <a:off x="355257" y="1828800"/>
            <a:ext cx="5156541"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38" name="Google Shape;538;p87"/>
          <p:cNvSpPr txBox="1"/>
          <p:nvPr>
            <p:ph type="title"/>
          </p:nvPr>
        </p:nvSpPr>
        <p:spPr>
          <a:xfrm>
            <a:off x="355257" y="482099"/>
            <a:ext cx="11417643" cy="109728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9" name="Google Shape;539;p87"/>
          <p:cNvSpPr txBox="1"/>
          <p:nvPr>
            <p:ph idx="6" type="body"/>
          </p:nvPr>
        </p:nvSpPr>
        <p:spPr>
          <a:xfrm>
            <a:off x="355257" y="5854464"/>
            <a:ext cx="11417643" cy="216982"/>
          </a:xfrm>
          <a:prstGeom prst="rect">
            <a:avLst/>
          </a:prstGeom>
          <a:noFill/>
          <a:ln>
            <a:noFill/>
          </a:ln>
        </p:spPr>
        <p:txBody>
          <a:bodyPr anchorCtr="0" anchor="b"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42900" lvl="1" marL="914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MN - Three Column">
  <p:cSld name="ILMN - Three Column">
    <p:spTree>
      <p:nvGrpSpPr>
        <p:cNvPr id="540" name="Shape 540"/>
        <p:cNvGrpSpPr/>
        <p:nvPr/>
      </p:nvGrpSpPr>
      <p:grpSpPr>
        <a:xfrm>
          <a:off x="0" y="0"/>
          <a:ext cx="0" cy="0"/>
          <a:chOff x="0" y="0"/>
          <a:chExt cx="0" cy="0"/>
        </a:xfrm>
      </p:grpSpPr>
      <p:sp>
        <p:nvSpPr>
          <p:cNvPr id="541" name="Google Shape;541;p88"/>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542" name="Google Shape;542;p88"/>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3" name="Google Shape;543;p88"/>
          <p:cNvSpPr txBox="1"/>
          <p:nvPr>
            <p:ph idx="1" type="body"/>
          </p:nvPr>
        </p:nvSpPr>
        <p:spPr>
          <a:xfrm>
            <a:off x="355257" y="208690"/>
            <a:ext cx="4635843" cy="216982"/>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42900" lvl="1" marL="914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44" name="Google Shape;544;p88"/>
          <p:cNvSpPr txBox="1"/>
          <p:nvPr>
            <p:ph idx="2" type="body"/>
          </p:nvPr>
        </p:nvSpPr>
        <p:spPr>
          <a:xfrm>
            <a:off x="8115300" y="2878994"/>
            <a:ext cx="3645241" cy="2878340"/>
          </a:xfrm>
          <a:prstGeom prst="rect">
            <a:avLst/>
          </a:prstGeom>
          <a:noFill/>
          <a:ln>
            <a:noFill/>
          </a:ln>
        </p:spPr>
        <p:txBody>
          <a:bodyPr anchorCtr="0" anchor="t" bIns="45700" lIns="91425" spcFirstLastPara="1" rIns="91425" wrap="square" tIns="45700">
            <a:noAutofit/>
          </a:bodyPr>
          <a:lstStyle>
            <a:lvl1pPr indent="-304800" lvl="0" marL="45720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45" name="Google Shape;545;p88"/>
          <p:cNvSpPr txBox="1"/>
          <p:nvPr>
            <p:ph idx="3" type="body"/>
          </p:nvPr>
        </p:nvSpPr>
        <p:spPr>
          <a:xfrm>
            <a:off x="8115300" y="1828800"/>
            <a:ext cx="3645241"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46" name="Google Shape;546;p88"/>
          <p:cNvSpPr txBox="1"/>
          <p:nvPr>
            <p:ph idx="4" type="body"/>
          </p:nvPr>
        </p:nvSpPr>
        <p:spPr>
          <a:xfrm>
            <a:off x="4241459" y="2878994"/>
            <a:ext cx="3645241" cy="2878340"/>
          </a:xfrm>
          <a:prstGeom prst="rect">
            <a:avLst/>
          </a:prstGeom>
          <a:noFill/>
          <a:ln>
            <a:noFill/>
          </a:ln>
        </p:spPr>
        <p:txBody>
          <a:bodyPr anchorCtr="0" anchor="t" bIns="45700" lIns="91425" spcFirstLastPara="1" rIns="91425" wrap="square" tIns="45700">
            <a:noAutofit/>
          </a:bodyPr>
          <a:lstStyle>
            <a:lvl1pPr indent="-304800" lvl="0" marL="45720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47" name="Google Shape;547;p88"/>
          <p:cNvSpPr txBox="1"/>
          <p:nvPr>
            <p:ph idx="5" type="body"/>
          </p:nvPr>
        </p:nvSpPr>
        <p:spPr>
          <a:xfrm>
            <a:off x="4241459" y="1828800"/>
            <a:ext cx="3645241"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48" name="Google Shape;548;p88"/>
          <p:cNvSpPr txBox="1"/>
          <p:nvPr>
            <p:ph idx="6" type="body"/>
          </p:nvPr>
        </p:nvSpPr>
        <p:spPr>
          <a:xfrm>
            <a:off x="355257" y="2878994"/>
            <a:ext cx="3645241" cy="2878340"/>
          </a:xfrm>
          <a:prstGeom prst="rect">
            <a:avLst/>
          </a:prstGeom>
          <a:noFill/>
          <a:ln>
            <a:noFill/>
          </a:ln>
        </p:spPr>
        <p:txBody>
          <a:bodyPr anchorCtr="0" anchor="t" bIns="45700" lIns="91425" spcFirstLastPara="1" rIns="91425" wrap="square" tIns="45700">
            <a:noAutofit/>
          </a:bodyPr>
          <a:lstStyle>
            <a:lvl1pPr indent="-304800" lvl="0" marL="45720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49" name="Google Shape;549;p88"/>
          <p:cNvSpPr txBox="1"/>
          <p:nvPr>
            <p:ph idx="7" type="body"/>
          </p:nvPr>
        </p:nvSpPr>
        <p:spPr>
          <a:xfrm>
            <a:off x="355257" y="1828800"/>
            <a:ext cx="3645241"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50" name="Google Shape;550;p88"/>
          <p:cNvSpPr txBox="1"/>
          <p:nvPr>
            <p:ph type="title"/>
          </p:nvPr>
        </p:nvSpPr>
        <p:spPr>
          <a:xfrm>
            <a:off x="355257" y="482099"/>
            <a:ext cx="11417643" cy="109728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1" name="Google Shape;551;p88"/>
          <p:cNvSpPr txBox="1"/>
          <p:nvPr>
            <p:ph idx="8" type="body"/>
          </p:nvPr>
        </p:nvSpPr>
        <p:spPr>
          <a:xfrm>
            <a:off x="355257" y="5854464"/>
            <a:ext cx="11417643" cy="216982"/>
          </a:xfrm>
          <a:prstGeom prst="rect">
            <a:avLst/>
          </a:prstGeom>
          <a:noFill/>
          <a:ln>
            <a:noFill/>
          </a:ln>
        </p:spPr>
        <p:txBody>
          <a:bodyPr anchorCtr="0" anchor="b"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42900" lvl="1" marL="914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MN -  Pumpkin Base Layout">
  <p:cSld name="ILMN -  Pumpkin Base Layout">
    <p:spTree>
      <p:nvGrpSpPr>
        <p:cNvPr id="46" name="Shape 46"/>
        <p:cNvGrpSpPr/>
        <p:nvPr/>
      </p:nvGrpSpPr>
      <p:grpSpPr>
        <a:xfrm>
          <a:off x="0" y="0"/>
          <a:ext cx="0" cy="0"/>
          <a:chOff x="0" y="0"/>
          <a:chExt cx="0" cy="0"/>
        </a:xfrm>
      </p:grpSpPr>
      <p:sp>
        <p:nvSpPr>
          <p:cNvPr id="47" name="Google Shape;47;p60"/>
          <p:cNvSpPr txBox="1"/>
          <p:nvPr>
            <p:ph type="title"/>
          </p:nvPr>
        </p:nvSpPr>
        <p:spPr>
          <a:xfrm>
            <a:off x="838200" y="190501"/>
            <a:ext cx="10515600" cy="91439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60"/>
          <p:cNvSpPr txBox="1"/>
          <p:nvPr>
            <p:ph idx="12" type="sldNum"/>
          </p:nvPr>
        </p:nvSpPr>
        <p:spPr>
          <a:xfrm>
            <a:off x="9029700" y="6397714"/>
            <a:ext cx="2743200" cy="246221"/>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Calibri"/>
                <a:ea typeface="Calibri"/>
                <a:cs typeface="Calibri"/>
                <a:sym typeface="Calibri"/>
              </a:defRPr>
            </a:lvl1pPr>
            <a:lvl2pPr indent="0" lvl="1" marL="0" marR="0" rtl="0" algn="r">
              <a:spcBef>
                <a:spcPts val="0"/>
              </a:spcBef>
              <a:buNone/>
              <a:defRPr sz="1800">
                <a:solidFill>
                  <a:schemeClr val="dk1"/>
                </a:solidFill>
                <a:latin typeface="Calibri"/>
                <a:ea typeface="Calibri"/>
                <a:cs typeface="Calibri"/>
                <a:sym typeface="Calibri"/>
              </a:defRPr>
            </a:lvl2pPr>
            <a:lvl3pPr indent="0" lvl="2" marL="0" marR="0" rtl="0" algn="r">
              <a:spcBef>
                <a:spcPts val="0"/>
              </a:spcBef>
              <a:buNone/>
              <a:defRPr sz="1800">
                <a:solidFill>
                  <a:schemeClr val="dk1"/>
                </a:solidFill>
                <a:latin typeface="Calibri"/>
                <a:ea typeface="Calibri"/>
                <a:cs typeface="Calibri"/>
                <a:sym typeface="Calibri"/>
              </a:defRPr>
            </a:lvl3pPr>
            <a:lvl4pPr indent="0" lvl="3" marL="0" marR="0" rtl="0" algn="r">
              <a:spcBef>
                <a:spcPts val="0"/>
              </a:spcBef>
              <a:buNone/>
              <a:defRPr sz="1800">
                <a:solidFill>
                  <a:schemeClr val="dk1"/>
                </a:solidFill>
                <a:latin typeface="Calibri"/>
                <a:ea typeface="Calibri"/>
                <a:cs typeface="Calibri"/>
                <a:sym typeface="Calibri"/>
              </a:defRPr>
            </a:lvl4pPr>
            <a:lvl5pPr indent="0" lvl="4" marL="0" marR="0" rtl="0" algn="r">
              <a:spcBef>
                <a:spcPts val="0"/>
              </a:spcBef>
              <a:buNone/>
              <a:defRPr sz="1800">
                <a:solidFill>
                  <a:schemeClr val="dk1"/>
                </a:solidFill>
                <a:latin typeface="Calibri"/>
                <a:ea typeface="Calibri"/>
                <a:cs typeface="Calibri"/>
                <a:sym typeface="Calibri"/>
              </a:defRPr>
            </a:lvl5pPr>
            <a:lvl6pPr indent="0" lvl="5" marL="0" marR="0" rtl="0" algn="r">
              <a:spcBef>
                <a:spcPts val="0"/>
              </a:spcBef>
              <a:buNone/>
              <a:defRPr sz="1800">
                <a:solidFill>
                  <a:schemeClr val="dk1"/>
                </a:solidFill>
                <a:latin typeface="Calibri"/>
                <a:ea typeface="Calibri"/>
                <a:cs typeface="Calibri"/>
                <a:sym typeface="Calibri"/>
              </a:defRPr>
            </a:lvl6pPr>
            <a:lvl7pPr indent="0" lvl="6" marL="0" marR="0" rtl="0" algn="r">
              <a:spcBef>
                <a:spcPts val="0"/>
              </a:spcBef>
              <a:buNone/>
              <a:defRPr sz="1800">
                <a:solidFill>
                  <a:schemeClr val="dk1"/>
                </a:solidFill>
                <a:latin typeface="Calibri"/>
                <a:ea typeface="Calibri"/>
                <a:cs typeface="Calibri"/>
                <a:sym typeface="Calibri"/>
              </a:defRPr>
            </a:lvl7pPr>
            <a:lvl8pPr indent="0" lvl="7" marL="0" marR="0" rtl="0" algn="r">
              <a:spcBef>
                <a:spcPts val="0"/>
              </a:spcBef>
              <a:buNone/>
              <a:defRPr sz="1800">
                <a:solidFill>
                  <a:schemeClr val="dk1"/>
                </a:solidFill>
                <a:latin typeface="Calibri"/>
                <a:ea typeface="Calibri"/>
                <a:cs typeface="Calibri"/>
                <a:sym typeface="Calibri"/>
              </a:defRPr>
            </a:lvl8pPr>
            <a:lvl9pPr indent="0" lvl="8" marL="0" marR="0" rtl="0" algn="r">
              <a:spcBef>
                <a:spcPts val="0"/>
              </a:spcBef>
              <a:buNone/>
              <a:defRPr sz="1800">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
        <p:nvSpPr>
          <p:cNvPr id="49" name="Google Shape;49;p60"/>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60"/>
          <p:cNvSpPr txBox="1"/>
          <p:nvPr>
            <p:ph idx="1" type="body"/>
          </p:nvPr>
        </p:nvSpPr>
        <p:spPr>
          <a:xfrm>
            <a:off x="355257" y="208690"/>
            <a:ext cx="4635843" cy="216982"/>
          </a:xfrm>
          <a:prstGeom prst="rect">
            <a:avLst/>
          </a:prstGeom>
          <a:noFill/>
          <a:ln>
            <a:noFill/>
          </a:ln>
        </p:spPr>
        <p:txBody>
          <a:bodyPr anchorCtr="0" anchor="ctr" bIns="45700" lIns="91425" spcFirstLastPara="1" rIns="91425" wrap="square" tIns="45700">
            <a:spAutoFit/>
          </a:bodyPr>
          <a:lstStyle>
            <a:lvl1pPr indent="-228600" lvl="0" marL="457200" algn="l">
              <a:lnSpc>
                <a:spcPct val="90000"/>
              </a:lnSpc>
              <a:spcBef>
                <a:spcPts val="1000"/>
              </a:spcBef>
              <a:spcAft>
                <a:spcPts val="0"/>
              </a:spcAft>
              <a:buClr>
                <a:srgbClr val="7F7F7F"/>
              </a:buClr>
              <a:buSzPts val="900"/>
              <a:buFont typeface="Arial"/>
              <a:buNone/>
              <a:defRPr sz="900">
                <a:solidFill>
                  <a:srgbClr val="7F7F7F"/>
                </a:solidFill>
              </a:defRPr>
            </a:lvl1pPr>
            <a:lvl2pPr indent="-342900" lvl="1" marL="914400" algn="l">
              <a:lnSpc>
                <a:spcPct val="90000"/>
              </a:lnSpc>
              <a:spcBef>
                <a:spcPts val="500"/>
              </a:spcBef>
              <a:spcAft>
                <a:spcPts val="0"/>
              </a:spcAft>
              <a:buClr>
                <a:schemeClr val="dk1"/>
              </a:buClr>
              <a:buSzPts val="1800"/>
              <a:buChar char="•"/>
              <a:defRPr sz="1800">
                <a:latin typeface="Calibri"/>
                <a:ea typeface="Calibri"/>
                <a:cs typeface="Calibri"/>
                <a:sym typeface="Calibri"/>
              </a:defRPr>
            </a:lvl2pPr>
            <a:lvl3pPr indent="-342900" lvl="2" marL="1371600" algn="l">
              <a:lnSpc>
                <a:spcPct val="90000"/>
              </a:lnSpc>
              <a:spcBef>
                <a:spcPts val="500"/>
              </a:spcBef>
              <a:spcAft>
                <a:spcPts val="0"/>
              </a:spcAft>
              <a:buClr>
                <a:schemeClr val="dk1"/>
              </a:buClr>
              <a:buSzPts val="1800"/>
              <a:buChar char="•"/>
              <a:defRPr sz="1800">
                <a:latin typeface="Calibri"/>
                <a:ea typeface="Calibri"/>
                <a:cs typeface="Calibri"/>
                <a:sym typeface="Calibri"/>
              </a:defRPr>
            </a:lvl3pPr>
            <a:lvl4pPr indent="-342900" lvl="3" marL="1828800" algn="l">
              <a:lnSpc>
                <a:spcPct val="90000"/>
              </a:lnSpc>
              <a:spcBef>
                <a:spcPts val="500"/>
              </a:spcBef>
              <a:spcAft>
                <a:spcPts val="0"/>
              </a:spcAft>
              <a:buClr>
                <a:schemeClr val="dk1"/>
              </a:buClr>
              <a:buSzPts val="1800"/>
              <a:buChar char="•"/>
              <a:defRPr>
                <a:latin typeface="Calibri"/>
                <a:ea typeface="Calibri"/>
                <a:cs typeface="Calibri"/>
                <a:sym typeface="Calibri"/>
              </a:defRPr>
            </a:lvl4pPr>
            <a:lvl5pPr indent="-342900" lvl="4" marL="2286000" algn="l">
              <a:lnSpc>
                <a:spcPct val="90000"/>
              </a:lnSpc>
              <a:spcBef>
                <a:spcPts val="500"/>
              </a:spcBef>
              <a:spcAft>
                <a:spcPts val="0"/>
              </a:spcAft>
              <a:buClr>
                <a:schemeClr val="dk1"/>
              </a:buClr>
              <a:buSzPts val="1800"/>
              <a:buChar char="•"/>
              <a:defRPr>
                <a:latin typeface="Calibri"/>
                <a:ea typeface="Calibri"/>
                <a:cs typeface="Calibri"/>
                <a:sym typeface="Calibri"/>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MN - Single Bullet Text">
  <p:cSld name="ILMN - Single Bullet Text">
    <p:spTree>
      <p:nvGrpSpPr>
        <p:cNvPr id="552" name="Shape 552"/>
        <p:cNvGrpSpPr/>
        <p:nvPr/>
      </p:nvGrpSpPr>
      <p:grpSpPr>
        <a:xfrm>
          <a:off x="0" y="0"/>
          <a:ext cx="0" cy="0"/>
          <a:chOff x="0" y="0"/>
          <a:chExt cx="0" cy="0"/>
        </a:xfrm>
      </p:grpSpPr>
      <p:sp>
        <p:nvSpPr>
          <p:cNvPr id="553" name="Google Shape;553;p89"/>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554" name="Google Shape;554;p89"/>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5" name="Google Shape;555;p89"/>
          <p:cNvSpPr txBox="1"/>
          <p:nvPr>
            <p:ph idx="1" type="body"/>
          </p:nvPr>
        </p:nvSpPr>
        <p:spPr>
          <a:xfrm>
            <a:off x="355257" y="208690"/>
            <a:ext cx="4635843" cy="216982"/>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42900" lvl="1" marL="914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56" name="Google Shape;556;p89"/>
          <p:cNvSpPr txBox="1"/>
          <p:nvPr>
            <p:ph type="title"/>
          </p:nvPr>
        </p:nvSpPr>
        <p:spPr>
          <a:xfrm>
            <a:off x="355257" y="482099"/>
            <a:ext cx="11417643" cy="109728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7" name="Google Shape;557;p89"/>
          <p:cNvSpPr txBox="1"/>
          <p:nvPr>
            <p:ph idx="2" type="body"/>
          </p:nvPr>
        </p:nvSpPr>
        <p:spPr>
          <a:xfrm>
            <a:off x="355257" y="1828800"/>
            <a:ext cx="11417643" cy="3928533"/>
          </a:xfrm>
          <a:prstGeom prst="rect">
            <a:avLst/>
          </a:prstGeom>
          <a:noFill/>
          <a:ln>
            <a:noFill/>
          </a:ln>
        </p:spPr>
        <p:txBody>
          <a:bodyPr anchorCtr="0" anchor="t" bIns="45700" lIns="91425" spcFirstLastPara="1" rIns="91425" wrap="square" tIns="45700">
            <a:noAutofit/>
          </a:bodyPr>
          <a:lstStyle>
            <a:lvl1pPr indent="-304800" lvl="0" marL="45720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58" name="Google Shape;558;p89"/>
          <p:cNvSpPr txBox="1"/>
          <p:nvPr>
            <p:ph idx="3" type="body"/>
          </p:nvPr>
        </p:nvSpPr>
        <p:spPr>
          <a:xfrm>
            <a:off x="355257" y="5854464"/>
            <a:ext cx="11417643" cy="216982"/>
          </a:xfrm>
          <a:prstGeom prst="rect">
            <a:avLst/>
          </a:prstGeom>
          <a:noFill/>
          <a:ln>
            <a:noFill/>
          </a:ln>
        </p:spPr>
        <p:txBody>
          <a:bodyPr anchorCtr="0" anchor="b"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42900" lvl="1" marL="914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MN - Two Textbox">
  <p:cSld name="ILMN - Two Textbox">
    <p:spTree>
      <p:nvGrpSpPr>
        <p:cNvPr id="559" name="Shape 559"/>
        <p:cNvGrpSpPr/>
        <p:nvPr/>
      </p:nvGrpSpPr>
      <p:grpSpPr>
        <a:xfrm>
          <a:off x="0" y="0"/>
          <a:ext cx="0" cy="0"/>
          <a:chOff x="0" y="0"/>
          <a:chExt cx="0" cy="0"/>
        </a:xfrm>
      </p:grpSpPr>
      <p:sp>
        <p:nvSpPr>
          <p:cNvPr id="560" name="Google Shape;560;p90"/>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561" name="Google Shape;561;p90"/>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2" name="Google Shape;562;p90"/>
          <p:cNvSpPr txBox="1"/>
          <p:nvPr>
            <p:ph idx="1" type="body"/>
          </p:nvPr>
        </p:nvSpPr>
        <p:spPr>
          <a:xfrm>
            <a:off x="355257" y="208690"/>
            <a:ext cx="4635843" cy="216982"/>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63" name="Google Shape;563;p90"/>
          <p:cNvSpPr txBox="1"/>
          <p:nvPr>
            <p:ph idx="2" type="body"/>
          </p:nvPr>
        </p:nvSpPr>
        <p:spPr>
          <a:xfrm>
            <a:off x="6184559" y="1835932"/>
            <a:ext cx="5588343" cy="3921402"/>
          </a:xfrm>
          <a:prstGeom prst="rect">
            <a:avLst/>
          </a:prstGeom>
          <a:noFill/>
          <a:ln>
            <a:noFill/>
          </a:ln>
        </p:spPr>
        <p:txBody>
          <a:bodyPr anchorCtr="0" anchor="t" bIns="45700" lIns="91425" spcFirstLastPara="1" rIns="91425" wrap="square" tIns="45700">
            <a:noAutofit/>
          </a:bodyPr>
          <a:lstStyle>
            <a:lvl1pPr indent="-304800" lvl="0" marL="45720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64" name="Google Shape;564;p90"/>
          <p:cNvSpPr txBox="1"/>
          <p:nvPr>
            <p:ph idx="3" type="body"/>
          </p:nvPr>
        </p:nvSpPr>
        <p:spPr>
          <a:xfrm>
            <a:off x="355257" y="1835932"/>
            <a:ext cx="5588343" cy="3921402"/>
          </a:xfrm>
          <a:prstGeom prst="rect">
            <a:avLst/>
          </a:prstGeom>
          <a:noFill/>
          <a:ln>
            <a:noFill/>
          </a:ln>
        </p:spPr>
        <p:txBody>
          <a:bodyPr anchorCtr="0" anchor="t" bIns="45700" lIns="91425" spcFirstLastPara="1" rIns="91425" wrap="square" tIns="45700">
            <a:noAutofit/>
          </a:bodyPr>
          <a:lstStyle>
            <a:lvl1pPr indent="-304800" lvl="0" marL="45720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65" name="Google Shape;565;p90"/>
          <p:cNvSpPr txBox="1"/>
          <p:nvPr>
            <p:ph type="title"/>
          </p:nvPr>
        </p:nvSpPr>
        <p:spPr>
          <a:xfrm>
            <a:off x="355257" y="482099"/>
            <a:ext cx="11417643" cy="109728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6" name="Google Shape;566;p90"/>
          <p:cNvSpPr txBox="1"/>
          <p:nvPr>
            <p:ph idx="4" type="body"/>
          </p:nvPr>
        </p:nvSpPr>
        <p:spPr>
          <a:xfrm>
            <a:off x="355257" y="5854464"/>
            <a:ext cx="11417643" cy="216982"/>
          </a:xfrm>
          <a:prstGeom prst="rect">
            <a:avLst/>
          </a:prstGeom>
          <a:noFill/>
          <a:ln>
            <a:noFill/>
          </a:ln>
        </p:spPr>
        <p:txBody>
          <a:bodyPr anchorCtr="0" anchor="b"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42900" lvl="1" marL="914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MN - Image Two Column">
  <p:cSld name="ILMN - Image Two Column">
    <p:spTree>
      <p:nvGrpSpPr>
        <p:cNvPr id="567" name="Shape 567"/>
        <p:cNvGrpSpPr/>
        <p:nvPr/>
      </p:nvGrpSpPr>
      <p:grpSpPr>
        <a:xfrm>
          <a:off x="0" y="0"/>
          <a:ext cx="0" cy="0"/>
          <a:chOff x="0" y="0"/>
          <a:chExt cx="0" cy="0"/>
        </a:xfrm>
      </p:grpSpPr>
      <p:sp>
        <p:nvSpPr>
          <p:cNvPr id="568" name="Google Shape;568;p91"/>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569" name="Google Shape;569;p91"/>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0" name="Google Shape;570;p91"/>
          <p:cNvSpPr txBox="1"/>
          <p:nvPr>
            <p:ph idx="1" type="body"/>
          </p:nvPr>
        </p:nvSpPr>
        <p:spPr>
          <a:xfrm>
            <a:off x="355257" y="208690"/>
            <a:ext cx="4635843" cy="216982"/>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71" name="Google Shape;571;p91"/>
          <p:cNvSpPr txBox="1"/>
          <p:nvPr>
            <p:ph idx="2" type="body"/>
          </p:nvPr>
        </p:nvSpPr>
        <p:spPr>
          <a:xfrm>
            <a:off x="8475050" y="2877371"/>
            <a:ext cx="3289474" cy="1838305"/>
          </a:xfrm>
          <a:prstGeom prst="rect">
            <a:avLst/>
          </a:prstGeom>
          <a:noFill/>
          <a:ln>
            <a:noFill/>
          </a:ln>
        </p:spPr>
        <p:txBody>
          <a:bodyPr anchorCtr="0" anchor="t" bIns="45700" lIns="91425" spcFirstLastPara="1" rIns="91425" wrap="square" tIns="45700">
            <a:noAutofit/>
          </a:bodyPr>
          <a:lstStyle>
            <a:lvl1pPr indent="-304800" lvl="0" marL="45720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72" name="Google Shape;572;p91"/>
          <p:cNvSpPr txBox="1"/>
          <p:nvPr>
            <p:ph idx="3" type="body"/>
          </p:nvPr>
        </p:nvSpPr>
        <p:spPr>
          <a:xfrm>
            <a:off x="8475050" y="1828799"/>
            <a:ext cx="3289474"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73" name="Google Shape;573;p91"/>
          <p:cNvSpPr txBox="1"/>
          <p:nvPr>
            <p:ph idx="4" type="body"/>
          </p:nvPr>
        </p:nvSpPr>
        <p:spPr>
          <a:xfrm>
            <a:off x="4597227" y="2877371"/>
            <a:ext cx="3289474" cy="1838305"/>
          </a:xfrm>
          <a:prstGeom prst="rect">
            <a:avLst/>
          </a:prstGeom>
          <a:noFill/>
          <a:ln>
            <a:noFill/>
          </a:ln>
        </p:spPr>
        <p:txBody>
          <a:bodyPr anchorCtr="0" anchor="t" bIns="45700" lIns="91425" spcFirstLastPara="1" rIns="91425" wrap="square" tIns="45700">
            <a:noAutofit/>
          </a:bodyPr>
          <a:lstStyle>
            <a:lvl1pPr indent="-304800" lvl="0" marL="45720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74" name="Google Shape;574;p91"/>
          <p:cNvSpPr txBox="1"/>
          <p:nvPr>
            <p:ph idx="5" type="body"/>
          </p:nvPr>
        </p:nvSpPr>
        <p:spPr>
          <a:xfrm>
            <a:off x="4597227" y="1828799"/>
            <a:ext cx="3289474"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75" name="Google Shape;575;p91"/>
          <p:cNvSpPr/>
          <p:nvPr>
            <p:ph idx="6" type="pic"/>
          </p:nvPr>
        </p:nvSpPr>
        <p:spPr>
          <a:xfrm>
            <a:off x="427476" y="1828800"/>
            <a:ext cx="3555658" cy="2886876"/>
          </a:xfrm>
          <a:prstGeom prst="rect">
            <a:avLst/>
          </a:prstGeom>
          <a:solidFill>
            <a:srgbClr val="F2F2F2"/>
          </a:solidFill>
          <a:ln>
            <a:noFill/>
          </a:ln>
        </p:spPr>
      </p:sp>
      <p:sp>
        <p:nvSpPr>
          <p:cNvPr id="576" name="Google Shape;576;p91"/>
          <p:cNvSpPr txBox="1"/>
          <p:nvPr>
            <p:ph type="title"/>
          </p:nvPr>
        </p:nvSpPr>
        <p:spPr>
          <a:xfrm>
            <a:off x="355257" y="482099"/>
            <a:ext cx="11417643" cy="109728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77" name="Google Shape;577;p91"/>
          <p:cNvSpPr txBox="1"/>
          <p:nvPr>
            <p:ph idx="7" type="body"/>
          </p:nvPr>
        </p:nvSpPr>
        <p:spPr>
          <a:xfrm>
            <a:off x="355257" y="5854464"/>
            <a:ext cx="11417643" cy="216982"/>
          </a:xfrm>
          <a:prstGeom prst="rect">
            <a:avLst/>
          </a:prstGeom>
          <a:noFill/>
          <a:ln>
            <a:noFill/>
          </a:ln>
        </p:spPr>
        <p:txBody>
          <a:bodyPr anchorCtr="0" anchor="b"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42900" lvl="1" marL="914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MN - Two Column Image">
  <p:cSld name="ILMN - Two Column Image">
    <p:spTree>
      <p:nvGrpSpPr>
        <p:cNvPr id="578" name="Shape 578"/>
        <p:cNvGrpSpPr/>
        <p:nvPr/>
      </p:nvGrpSpPr>
      <p:grpSpPr>
        <a:xfrm>
          <a:off x="0" y="0"/>
          <a:ext cx="0" cy="0"/>
          <a:chOff x="0" y="0"/>
          <a:chExt cx="0" cy="0"/>
        </a:xfrm>
      </p:grpSpPr>
      <p:sp>
        <p:nvSpPr>
          <p:cNvPr id="579" name="Google Shape;579;p92"/>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580" name="Google Shape;580;p92"/>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1" name="Google Shape;581;p92"/>
          <p:cNvSpPr txBox="1"/>
          <p:nvPr>
            <p:ph idx="1" type="body"/>
          </p:nvPr>
        </p:nvSpPr>
        <p:spPr>
          <a:xfrm>
            <a:off x="355257" y="208690"/>
            <a:ext cx="4635843" cy="216982"/>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2" name="Google Shape;582;p92"/>
          <p:cNvSpPr txBox="1"/>
          <p:nvPr>
            <p:ph idx="2" type="body"/>
          </p:nvPr>
        </p:nvSpPr>
        <p:spPr>
          <a:xfrm>
            <a:off x="10072386" y="2878993"/>
            <a:ext cx="1480836" cy="1836684"/>
          </a:xfrm>
          <a:prstGeom prst="rect">
            <a:avLst/>
          </a:prstGeom>
          <a:noFill/>
          <a:ln>
            <a:noFill/>
          </a:ln>
        </p:spPr>
        <p:txBody>
          <a:bodyPr anchorCtr="0" anchor="t" bIns="45700" lIns="91425" spcFirstLastPara="1" rIns="91425" wrap="square" tIns="45700">
            <a:noAutofit/>
          </a:bodyPr>
          <a:lstStyle>
            <a:lvl1pPr indent="-304800" lvl="0" marL="45720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3" name="Google Shape;583;p92"/>
          <p:cNvSpPr txBox="1"/>
          <p:nvPr>
            <p:ph idx="3" type="body"/>
          </p:nvPr>
        </p:nvSpPr>
        <p:spPr>
          <a:xfrm>
            <a:off x="10072386" y="1828800"/>
            <a:ext cx="1480836"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4" name="Google Shape;584;p92"/>
          <p:cNvSpPr/>
          <p:nvPr>
            <p:ph idx="4" type="pic"/>
          </p:nvPr>
        </p:nvSpPr>
        <p:spPr>
          <a:xfrm>
            <a:off x="6274142" y="1828801"/>
            <a:ext cx="3555658" cy="2886876"/>
          </a:xfrm>
          <a:prstGeom prst="rect">
            <a:avLst/>
          </a:prstGeom>
          <a:solidFill>
            <a:srgbClr val="F2F2F2"/>
          </a:solidFill>
          <a:ln>
            <a:noFill/>
          </a:ln>
        </p:spPr>
      </p:sp>
      <p:sp>
        <p:nvSpPr>
          <p:cNvPr id="585" name="Google Shape;585;p92"/>
          <p:cNvSpPr txBox="1"/>
          <p:nvPr>
            <p:ph idx="5" type="body"/>
          </p:nvPr>
        </p:nvSpPr>
        <p:spPr>
          <a:xfrm>
            <a:off x="4229101" y="2878993"/>
            <a:ext cx="1480836" cy="1836684"/>
          </a:xfrm>
          <a:prstGeom prst="rect">
            <a:avLst/>
          </a:prstGeom>
          <a:noFill/>
          <a:ln>
            <a:noFill/>
          </a:ln>
        </p:spPr>
        <p:txBody>
          <a:bodyPr anchorCtr="0" anchor="t" bIns="45700" lIns="91425" spcFirstLastPara="1" rIns="91425" wrap="square" tIns="45700">
            <a:noAutofit/>
          </a:bodyPr>
          <a:lstStyle>
            <a:lvl1pPr indent="-304800" lvl="0" marL="45720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6" name="Google Shape;586;p92"/>
          <p:cNvSpPr txBox="1"/>
          <p:nvPr>
            <p:ph idx="6" type="body"/>
          </p:nvPr>
        </p:nvSpPr>
        <p:spPr>
          <a:xfrm>
            <a:off x="4229101" y="1828800"/>
            <a:ext cx="1480836"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87" name="Google Shape;587;p92"/>
          <p:cNvSpPr/>
          <p:nvPr>
            <p:ph idx="7" type="pic"/>
          </p:nvPr>
        </p:nvSpPr>
        <p:spPr>
          <a:xfrm>
            <a:off x="427476" y="1828801"/>
            <a:ext cx="3555658" cy="2886876"/>
          </a:xfrm>
          <a:prstGeom prst="rect">
            <a:avLst/>
          </a:prstGeom>
          <a:solidFill>
            <a:srgbClr val="F2F2F2"/>
          </a:solidFill>
          <a:ln>
            <a:noFill/>
          </a:ln>
        </p:spPr>
      </p:sp>
      <p:sp>
        <p:nvSpPr>
          <p:cNvPr id="588" name="Google Shape;588;p92"/>
          <p:cNvSpPr txBox="1"/>
          <p:nvPr>
            <p:ph type="title"/>
          </p:nvPr>
        </p:nvSpPr>
        <p:spPr>
          <a:xfrm>
            <a:off x="355257" y="482099"/>
            <a:ext cx="11417643" cy="109728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9" name="Google Shape;589;p92"/>
          <p:cNvSpPr txBox="1"/>
          <p:nvPr>
            <p:ph idx="8" type="body"/>
          </p:nvPr>
        </p:nvSpPr>
        <p:spPr>
          <a:xfrm>
            <a:off x="355257" y="5854464"/>
            <a:ext cx="11417643" cy="216982"/>
          </a:xfrm>
          <a:prstGeom prst="rect">
            <a:avLst/>
          </a:prstGeom>
          <a:noFill/>
          <a:ln>
            <a:noFill/>
          </a:ln>
        </p:spPr>
        <p:txBody>
          <a:bodyPr anchorCtr="0" anchor="b"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42900" lvl="1" marL="914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MN - Three Column Image">
  <p:cSld name="ILMN - Three Column Image">
    <p:spTree>
      <p:nvGrpSpPr>
        <p:cNvPr id="590" name="Shape 590"/>
        <p:cNvGrpSpPr/>
        <p:nvPr/>
      </p:nvGrpSpPr>
      <p:grpSpPr>
        <a:xfrm>
          <a:off x="0" y="0"/>
          <a:ext cx="0" cy="0"/>
          <a:chOff x="0" y="0"/>
          <a:chExt cx="0" cy="0"/>
        </a:xfrm>
      </p:grpSpPr>
      <p:sp>
        <p:nvSpPr>
          <p:cNvPr id="591" name="Google Shape;591;p93"/>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592" name="Google Shape;592;p93"/>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3" name="Google Shape;593;p93"/>
          <p:cNvSpPr txBox="1"/>
          <p:nvPr>
            <p:ph idx="1" type="body"/>
          </p:nvPr>
        </p:nvSpPr>
        <p:spPr>
          <a:xfrm>
            <a:off x="355257" y="208690"/>
            <a:ext cx="4635843" cy="216982"/>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94" name="Google Shape;594;p93"/>
          <p:cNvSpPr txBox="1"/>
          <p:nvPr>
            <p:ph idx="2" type="body"/>
          </p:nvPr>
        </p:nvSpPr>
        <p:spPr>
          <a:xfrm>
            <a:off x="8119488" y="4537078"/>
            <a:ext cx="3420624" cy="122025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95" name="Google Shape;595;p93"/>
          <p:cNvSpPr txBox="1"/>
          <p:nvPr>
            <p:ph idx="3" type="body"/>
          </p:nvPr>
        </p:nvSpPr>
        <p:spPr>
          <a:xfrm>
            <a:off x="8119488" y="3590882"/>
            <a:ext cx="3420624"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96" name="Google Shape;596;p93"/>
          <p:cNvSpPr/>
          <p:nvPr>
            <p:ph idx="4" type="pic"/>
          </p:nvPr>
        </p:nvSpPr>
        <p:spPr>
          <a:xfrm>
            <a:off x="8115300" y="1828800"/>
            <a:ext cx="3420624" cy="1522037"/>
          </a:xfrm>
          <a:prstGeom prst="rect">
            <a:avLst/>
          </a:prstGeom>
          <a:solidFill>
            <a:srgbClr val="F2F2F2"/>
          </a:solidFill>
          <a:ln>
            <a:noFill/>
          </a:ln>
        </p:spPr>
      </p:sp>
      <p:sp>
        <p:nvSpPr>
          <p:cNvPr id="597" name="Google Shape;597;p93"/>
          <p:cNvSpPr txBox="1"/>
          <p:nvPr>
            <p:ph idx="5" type="body"/>
          </p:nvPr>
        </p:nvSpPr>
        <p:spPr>
          <a:xfrm>
            <a:off x="4233288" y="4537078"/>
            <a:ext cx="3420624" cy="122025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98" name="Google Shape;598;p93"/>
          <p:cNvSpPr txBox="1"/>
          <p:nvPr>
            <p:ph idx="6" type="body"/>
          </p:nvPr>
        </p:nvSpPr>
        <p:spPr>
          <a:xfrm>
            <a:off x="4233288" y="3590882"/>
            <a:ext cx="3420624"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99" name="Google Shape;599;p93"/>
          <p:cNvSpPr/>
          <p:nvPr>
            <p:ph idx="7" type="pic"/>
          </p:nvPr>
        </p:nvSpPr>
        <p:spPr>
          <a:xfrm>
            <a:off x="4233288" y="1828800"/>
            <a:ext cx="3420624" cy="1522037"/>
          </a:xfrm>
          <a:prstGeom prst="rect">
            <a:avLst/>
          </a:prstGeom>
          <a:solidFill>
            <a:srgbClr val="F2F2F2"/>
          </a:solidFill>
          <a:ln>
            <a:noFill/>
          </a:ln>
        </p:spPr>
      </p:sp>
      <p:sp>
        <p:nvSpPr>
          <p:cNvPr id="600" name="Google Shape;600;p93"/>
          <p:cNvSpPr txBox="1"/>
          <p:nvPr>
            <p:ph idx="8" type="body"/>
          </p:nvPr>
        </p:nvSpPr>
        <p:spPr>
          <a:xfrm>
            <a:off x="427476" y="4537078"/>
            <a:ext cx="3420624" cy="122025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01" name="Google Shape;601;p93"/>
          <p:cNvSpPr txBox="1"/>
          <p:nvPr>
            <p:ph idx="9" type="body"/>
          </p:nvPr>
        </p:nvSpPr>
        <p:spPr>
          <a:xfrm>
            <a:off x="427476" y="3590882"/>
            <a:ext cx="3420624"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02" name="Google Shape;602;p93"/>
          <p:cNvSpPr/>
          <p:nvPr>
            <p:ph idx="13" type="pic"/>
          </p:nvPr>
        </p:nvSpPr>
        <p:spPr>
          <a:xfrm>
            <a:off x="427476" y="1828800"/>
            <a:ext cx="3420624" cy="1522037"/>
          </a:xfrm>
          <a:prstGeom prst="rect">
            <a:avLst/>
          </a:prstGeom>
          <a:solidFill>
            <a:srgbClr val="F2F2F2"/>
          </a:solidFill>
          <a:ln>
            <a:noFill/>
          </a:ln>
        </p:spPr>
      </p:sp>
      <p:sp>
        <p:nvSpPr>
          <p:cNvPr id="603" name="Google Shape;603;p93"/>
          <p:cNvSpPr txBox="1"/>
          <p:nvPr>
            <p:ph type="title"/>
          </p:nvPr>
        </p:nvSpPr>
        <p:spPr>
          <a:xfrm>
            <a:off x="355257" y="482099"/>
            <a:ext cx="11417643" cy="109728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4" name="Google Shape;604;p93"/>
          <p:cNvSpPr txBox="1"/>
          <p:nvPr>
            <p:ph idx="14" type="body"/>
          </p:nvPr>
        </p:nvSpPr>
        <p:spPr>
          <a:xfrm>
            <a:off x="355257" y="5854464"/>
            <a:ext cx="11417643" cy="216982"/>
          </a:xfrm>
          <a:prstGeom prst="rect">
            <a:avLst/>
          </a:prstGeom>
          <a:noFill/>
          <a:ln>
            <a:noFill/>
          </a:ln>
        </p:spPr>
        <p:txBody>
          <a:bodyPr anchorCtr="0" anchor="b"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42900" lvl="1" marL="914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MN - Four Images">
  <p:cSld name="ILMN - Four Images">
    <p:spTree>
      <p:nvGrpSpPr>
        <p:cNvPr id="605" name="Shape 605"/>
        <p:cNvGrpSpPr/>
        <p:nvPr/>
      </p:nvGrpSpPr>
      <p:grpSpPr>
        <a:xfrm>
          <a:off x="0" y="0"/>
          <a:ext cx="0" cy="0"/>
          <a:chOff x="0" y="0"/>
          <a:chExt cx="0" cy="0"/>
        </a:xfrm>
      </p:grpSpPr>
      <p:sp>
        <p:nvSpPr>
          <p:cNvPr id="606" name="Google Shape;606;p94"/>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607" name="Google Shape;607;p94"/>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8" name="Google Shape;608;p94"/>
          <p:cNvSpPr txBox="1"/>
          <p:nvPr>
            <p:ph idx="1" type="body"/>
          </p:nvPr>
        </p:nvSpPr>
        <p:spPr>
          <a:xfrm>
            <a:off x="355257" y="208690"/>
            <a:ext cx="4635843" cy="216982"/>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09" name="Google Shape;609;p94"/>
          <p:cNvSpPr txBox="1"/>
          <p:nvPr>
            <p:ph idx="2" type="body"/>
          </p:nvPr>
        </p:nvSpPr>
        <p:spPr>
          <a:xfrm>
            <a:off x="8302969" y="4730816"/>
            <a:ext cx="3107982" cy="55952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10" name="Google Shape;610;p94"/>
          <p:cNvSpPr txBox="1"/>
          <p:nvPr>
            <p:ph idx="3" type="body"/>
          </p:nvPr>
        </p:nvSpPr>
        <p:spPr>
          <a:xfrm>
            <a:off x="8302969" y="3907196"/>
            <a:ext cx="3107982"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11" name="Google Shape;611;p94"/>
          <p:cNvSpPr/>
          <p:nvPr>
            <p:ph idx="4" type="pic"/>
          </p:nvPr>
        </p:nvSpPr>
        <p:spPr>
          <a:xfrm>
            <a:off x="6256776" y="3768303"/>
            <a:ext cx="1629924" cy="1522037"/>
          </a:xfrm>
          <a:prstGeom prst="rect">
            <a:avLst/>
          </a:prstGeom>
          <a:solidFill>
            <a:srgbClr val="F2F2F2"/>
          </a:solidFill>
          <a:ln>
            <a:noFill/>
          </a:ln>
        </p:spPr>
      </p:sp>
      <p:sp>
        <p:nvSpPr>
          <p:cNvPr id="612" name="Google Shape;612;p94"/>
          <p:cNvSpPr txBox="1"/>
          <p:nvPr>
            <p:ph idx="5" type="body"/>
          </p:nvPr>
        </p:nvSpPr>
        <p:spPr>
          <a:xfrm>
            <a:off x="2473669" y="4730816"/>
            <a:ext cx="3107982" cy="55952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13" name="Google Shape;613;p94"/>
          <p:cNvSpPr txBox="1"/>
          <p:nvPr>
            <p:ph idx="6" type="body"/>
          </p:nvPr>
        </p:nvSpPr>
        <p:spPr>
          <a:xfrm>
            <a:off x="2473669" y="3907196"/>
            <a:ext cx="3107982"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14" name="Google Shape;614;p94"/>
          <p:cNvSpPr/>
          <p:nvPr>
            <p:ph idx="7" type="pic"/>
          </p:nvPr>
        </p:nvSpPr>
        <p:spPr>
          <a:xfrm>
            <a:off x="427476" y="3768303"/>
            <a:ext cx="1629924" cy="1522037"/>
          </a:xfrm>
          <a:prstGeom prst="rect">
            <a:avLst/>
          </a:prstGeom>
          <a:solidFill>
            <a:srgbClr val="F2F2F2"/>
          </a:solidFill>
          <a:ln>
            <a:noFill/>
          </a:ln>
        </p:spPr>
      </p:sp>
      <p:sp>
        <p:nvSpPr>
          <p:cNvPr id="615" name="Google Shape;615;p94"/>
          <p:cNvSpPr txBox="1"/>
          <p:nvPr>
            <p:ph idx="8" type="body"/>
          </p:nvPr>
        </p:nvSpPr>
        <p:spPr>
          <a:xfrm>
            <a:off x="8302969" y="2791313"/>
            <a:ext cx="3107982" cy="55952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16" name="Google Shape;616;p94"/>
          <p:cNvSpPr txBox="1"/>
          <p:nvPr>
            <p:ph idx="9" type="body"/>
          </p:nvPr>
        </p:nvSpPr>
        <p:spPr>
          <a:xfrm>
            <a:off x="8302969" y="1967693"/>
            <a:ext cx="3107982"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17" name="Google Shape;617;p94"/>
          <p:cNvSpPr/>
          <p:nvPr>
            <p:ph idx="13" type="pic"/>
          </p:nvPr>
        </p:nvSpPr>
        <p:spPr>
          <a:xfrm>
            <a:off x="6256776" y="1828800"/>
            <a:ext cx="1629924" cy="1522037"/>
          </a:xfrm>
          <a:prstGeom prst="rect">
            <a:avLst/>
          </a:prstGeom>
          <a:solidFill>
            <a:srgbClr val="F2F2F2"/>
          </a:solidFill>
          <a:ln>
            <a:noFill/>
          </a:ln>
        </p:spPr>
      </p:sp>
      <p:sp>
        <p:nvSpPr>
          <p:cNvPr id="618" name="Google Shape;618;p94"/>
          <p:cNvSpPr txBox="1"/>
          <p:nvPr>
            <p:ph idx="14" type="body"/>
          </p:nvPr>
        </p:nvSpPr>
        <p:spPr>
          <a:xfrm>
            <a:off x="2473669" y="2791313"/>
            <a:ext cx="3107982" cy="55952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19" name="Google Shape;619;p94"/>
          <p:cNvSpPr txBox="1"/>
          <p:nvPr>
            <p:ph idx="15" type="body"/>
          </p:nvPr>
        </p:nvSpPr>
        <p:spPr>
          <a:xfrm>
            <a:off x="2473669" y="1967693"/>
            <a:ext cx="3107982"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20" name="Google Shape;620;p94"/>
          <p:cNvSpPr/>
          <p:nvPr>
            <p:ph idx="16" type="pic"/>
          </p:nvPr>
        </p:nvSpPr>
        <p:spPr>
          <a:xfrm>
            <a:off x="427476" y="1828800"/>
            <a:ext cx="1629924" cy="1522037"/>
          </a:xfrm>
          <a:prstGeom prst="rect">
            <a:avLst/>
          </a:prstGeom>
          <a:solidFill>
            <a:srgbClr val="F2F2F2"/>
          </a:solidFill>
          <a:ln>
            <a:noFill/>
          </a:ln>
        </p:spPr>
      </p:sp>
      <p:sp>
        <p:nvSpPr>
          <p:cNvPr id="621" name="Google Shape;621;p94"/>
          <p:cNvSpPr txBox="1"/>
          <p:nvPr>
            <p:ph type="title"/>
          </p:nvPr>
        </p:nvSpPr>
        <p:spPr>
          <a:xfrm>
            <a:off x="355257" y="482099"/>
            <a:ext cx="11417643" cy="109728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2" name="Google Shape;622;p94"/>
          <p:cNvSpPr txBox="1"/>
          <p:nvPr>
            <p:ph idx="17" type="body"/>
          </p:nvPr>
        </p:nvSpPr>
        <p:spPr>
          <a:xfrm>
            <a:off x="355257" y="5854464"/>
            <a:ext cx="11417643" cy="216982"/>
          </a:xfrm>
          <a:prstGeom prst="rect">
            <a:avLst/>
          </a:prstGeom>
          <a:noFill/>
          <a:ln>
            <a:noFill/>
          </a:ln>
        </p:spPr>
        <p:txBody>
          <a:bodyPr anchorCtr="0" anchor="b"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42900" lvl="1" marL="914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MN - List">
  <p:cSld name="ILMN - List">
    <p:spTree>
      <p:nvGrpSpPr>
        <p:cNvPr id="623" name="Shape 623"/>
        <p:cNvGrpSpPr/>
        <p:nvPr/>
      </p:nvGrpSpPr>
      <p:grpSpPr>
        <a:xfrm>
          <a:off x="0" y="0"/>
          <a:ext cx="0" cy="0"/>
          <a:chOff x="0" y="0"/>
          <a:chExt cx="0" cy="0"/>
        </a:xfrm>
      </p:grpSpPr>
      <p:sp>
        <p:nvSpPr>
          <p:cNvPr id="624" name="Google Shape;624;p95"/>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625" name="Google Shape;625;p95"/>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6" name="Google Shape;626;p95"/>
          <p:cNvSpPr txBox="1"/>
          <p:nvPr>
            <p:ph idx="1" type="body"/>
          </p:nvPr>
        </p:nvSpPr>
        <p:spPr>
          <a:xfrm>
            <a:off x="355257" y="208690"/>
            <a:ext cx="4635843" cy="216982"/>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27" name="Google Shape;627;p95"/>
          <p:cNvSpPr txBox="1"/>
          <p:nvPr>
            <p:ph idx="2" type="body"/>
          </p:nvPr>
        </p:nvSpPr>
        <p:spPr>
          <a:xfrm>
            <a:off x="9127519" y="4166383"/>
            <a:ext cx="2650984"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28" name="Google Shape;628;p95"/>
          <p:cNvSpPr txBox="1"/>
          <p:nvPr>
            <p:ph idx="3" type="body"/>
          </p:nvPr>
        </p:nvSpPr>
        <p:spPr>
          <a:xfrm>
            <a:off x="8115300" y="4166383"/>
            <a:ext cx="783619"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3600"/>
              <a:buFont typeface="Arial"/>
              <a:buNone/>
              <a:defRPr b="0" i="0" sz="36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29" name="Google Shape;629;p95"/>
          <p:cNvSpPr txBox="1"/>
          <p:nvPr>
            <p:ph idx="4" type="body"/>
          </p:nvPr>
        </p:nvSpPr>
        <p:spPr>
          <a:xfrm>
            <a:off x="5235716" y="4166383"/>
            <a:ext cx="2650984"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30" name="Google Shape;630;p95"/>
          <p:cNvSpPr txBox="1"/>
          <p:nvPr>
            <p:ph idx="5" type="body"/>
          </p:nvPr>
        </p:nvSpPr>
        <p:spPr>
          <a:xfrm>
            <a:off x="4223497" y="4166383"/>
            <a:ext cx="783619"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3600"/>
              <a:buFont typeface="Arial"/>
              <a:buNone/>
              <a:defRPr b="0" i="0" sz="36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31" name="Google Shape;631;p95"/>
          <p:cNvSpPr txBox="1"/>
          <p:nvPr>
            <p:ph idx="6" type="body"/>
          </p:nvPr>
        </p:nvSpPr>
        <p:spPr>
          <a:xfrm>
            <a:off x="1333500" y="4166383"/>
            <a:ext cx="2667000"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32" name="Google Shape;632;p95"/>
          <p:cNvSpPr txBox="1"/>
          <p:nvPr>
            <p:ph idx="7" type="body"/>
          </p:nvPr>
        </p:nvSpPr>
        <p:spPr>
          <a:xfrm>
            <a:off x="321281" y="4166383"/>
            <a:ext cx="783619"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3600"/>
              <a:buFont typeface="Arial"/>
              <a:buNone/>
              <a:defRPr b="0" i="0" sz="36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33" name="Google Shape;633;p95"/>
          <p:cNvSpPr txBox="1"/>
          <p:nvPr>
            <p:ph idx="8" type="body"/>
          </p:nvPr>
        </p:nvSpPr>
        <p:spPr>
          <a:xfrm>
            <a:off x="9127519" y="2302859"/>
            <a:ext cx="2650984"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34" name="Google Shape;634;p95"/>
          <p:cNvSpPr txBox="1"/>
          <p:nvPr>
            <p:ph idx="9" type="body"/>
          </p:nvPr>
        </p:nvSpPr>
        <p:spPr>
          <a:xfrm>
            <a:off x="8115300" y="2302859"/>
            <a:ext cx="783619"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3600"/>
              <a:buFont typeface="Arial"/>
              <a:buNone/>
              <a:defRPr b="0" i="0" sz="36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35" name="Google Shape;635;p95"/>
          <p:cNvSpPr txBox="1"/>
          <p:nvPr>
            <p:ph idx="13" type="body"/>
          </p:nvPr>
        </p:nvSpPr>
        <p:spPr>
          <a:xfrm>
            <a:off x="5235716" y="2302859"/>
            <a:ext cx="2650984"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36" name="Google Shape;636;p95"/>
          <p:cNvSpPr txBox="1"/>
          <p:nvPr>
            <p:ph idx="14" type="body"/>
          </p:nvPr>
        </p:nvSpPr>
        <p:spPr>
          <a:xfrm>
            <a:off x="4223497" y="2302859"/>
            <a:ext cx="783619"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3600"/>
              <a:buFont typeface="Arial"/>
              <a:buNone/>
              <a:defRPr b="0" i="0" sz="36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37" name="Google Shape;637;p95"/>
          <p:cNvSpPr txBox="1"/>
          <p:nvPr>
            <p:ph idx="15" type="body"/>
          </p:nvPr>
        </p:nvSpPr>
        <p:spPr>
          <a:xfrm>
            <a:off x="1333500" y="2302859"/>
            <a:ext cx="2667000"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38" name="Google Shape;638;p95"/>
          <p:cNvSpPr txBox="1"/>
          <p:nvPr>
            <p:ph idx="16" type="body"/>
          </p:nvPr>
        </p:nvSpPr>
        <p:spPr>
          <a:xfrm>
            <a:off x="321281" y="2302859"/>
            <a:ext cx="783619"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3600"/>
              <a:buFont typeface="Arial"/>
              <a:buNone/>
              <a:defRPr b="0" i="0" sz="36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39" name="Google Shape;639;p95"/>
          <p:cNvSpPr txBox="1"/>
          <p:nvPr>
            <p:ph type="title"/>
          </p:nvPr>
        </p:nvSpPr>
        <p:spPr>
          <a:xfrm>
            <a:off x="355257" y="482099"/>
            <a:ext cx="11417643" cy="109728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0" name="Google Shape;640;p95"/>
          <p:cNvSpPr txBox="1"/>
          <p:nvPr>
            <p:ph idx="17" type="body"/>
          </p:nvPr>
        </p:nvSpPr>
        <p:spPr>
          <a:xfrm>
            <a:off x="355257" y="5854464"/>
            <a:ext cx="11417643" cy="216982"/>
          </a:xfrm>
          <a:prstGeom prst="rect">
            <a:avLst/>
          </a:prstGeom>
          <a:noFill/>
          <a:ln>
            <a:noFill/>
          </a:ln>
        </p:spPr>
        <p:txBody>
          <a:bodyPr anchorCtr="0" anchor="b"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42900" lvl="1" marL="914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MN - Highlight List">
  <p:cSld name="ILMN - Highlight List">
    <p:spTree>
      <p:nvGrpSpPr>
        <p:cNvPr id="641" name="Shape 641"/>
        <p:cNvGrpSpPr/>
        <p:nvPr/>
      </p:nvGrpSpPr>
      <p:grpSpPr>
        <a:xfrm>
          <a:off x="0" y="0"/>
          <a:ext cx="0" cy="0"/>
          <a:chOff x="0" y="0"/>
          <a:chExt cx="0" cy="0"/>
        </a:xfrm>
      </p:grpSpPr>
      <p:sp>
        <p:nvSpPr>
          <p:cNvPr id="642" name="Google Shape;642;p96"/>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643" name="Google Shape;643;p96"/>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4" name="Google Shape;644;p96"/>
          <p:cNvSpPr txBox="1"/>
          <p:nvPr>
            <p:ph idx="1" type="body"/>
          </p:nvPr>
        </p:nvSpPr>
        <p:spPr>
          <a:xfrm>
            <a:off x="355257" y="208690"/>
            <a:ext cx="4635843" cy="216982"/>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5" name="Google Shape;645;p96"/>
          <p:cNvSpPr txBox="1"/>
          <p:nvPr>
            <p:ph idx="2" type="body"/>
          </p:nvPr>
        </p:nvSpPr>
        <p:spPr>
          <a:xfrm>
            <a:off x="9105900" y="4491683"/>
            <a:ext cx="2667000" cy="46166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6" name="Google Shape;646;p96"/>
          <p:cNvSpPr txBox="1"/>
          <p:nvPr>
            <p:ph idx="3" type="body"/>
          </p:nvPr>
        </p:nvSpPr>
        <p:spPr>
          <a:xfrm>
            <a:off x="7591425" y="4491684"/>
            <a:ext cx="756678" cy="46166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2400"/>
              <a:buFont typeface="Arial"/>
              <a:buNone/>
              <a:defRPr b="0" i="0" sz="2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7" name="Google Shape;647;p96"/>
          <p:cNvSpPr txBox="1"/>
          <p:nvPr>
            <p:ph idx="4" type="body"/>
          </p:nvPr>
        </p:nvSpPr>
        <p:spPr>
          <a:xfrm>
            <a:off x="9105900" y="3604055"/>
            <a:ext cx="2667000" cy="46166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8" name="Google Shape;648;p96"/>
          <p:cNvSpPr txBox="1"/>
          <p:nvPr>
            <p:ph idx="5" type="body"/>
          </p:nvPr>
        </p:nvSpPr>
        <p:spPr>
          <a:xfrm>
            <a:off x="7591425" y="3604056"/>
            <a:ext cx="756678" cy="46166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2400"/>
              <a:buFont typeface="Arial"/>
              <a:buNone/>
              <a:defRPr b="0" i="0" sz="2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49" name="Google Shape;649;p96"/>
          <p:cNvSpPr txBox="1"/>
          <p:nvPr>
            <p:ph idx="6" type="body"/>
          </p:nvPr>
        </p:nvSpPr>
        <p:spPr>
          <a:xfrm>
            <a:off x="9105900" y="2716427"/>
            <a:ext cx="2667000" cy="46166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50" name="Google Shape;650;p96"/>
          <p:cNvSpPr txBox="1"/>
          <p:nvPr>
            <p:ph idx="7" type="body"/>
          </p:nvPr>
        </p:nvSpPr>
        <p:spPr>
          <a:xfrm>
            <a:off x="7591425" y="2716428"/>
            <a:ext cx="756678" cy="46166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2400"/>
              <a:buFont typeface="Arial"/>
              <a:buNone/>
              <a:defRPr b="0" i="0" sz="2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51" name="Google Shape;651;p96"/>
          <p:cNvSpPr txBox="1"/>
          <p:nvPr>
            <p:ph idx="8" type="body"/>
          </p:nvPr>
        </p:nvSpPr>
        <p:spPr>
          <a:xfrm>
            <a:off x="9105900" y="1828799"/>
            <a:ext cx="2667000" cy="46166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52" name="Google Shape;652;p96"/>
          <p:cNvSpPr txBox="1"/>
          <p:nvPr>
            <p:ph idx="9" type="body"/>
          </p:nvPr>
        </p:nvSpPr>
        <p:spPr>
          <a:xfrm>
            <a:off x="7591425" y="1828800"/>
            <a:ext cx="756678" cy="46166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2400"/>
              <a:buFont typeface="Arial"/>
              <a:buNone/>
              <a:defRPr b="0" i="0" sz="2400" u="none" cap="none" strike="noStrike">
                <a:solidFill>
                  <a:schemeClr val="accent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53" name="Google Shape;653;p96"/>
          <p:cNvSpPr txBox="1"/>
          <p:nvPr>
            <p:ph idx="13" type="body"/>
          </p:nvPr>
        </p:nvSpPr>
        <p:spPr>
          <a:xfrm>
            <a:off x="355257" y="2878993"/>
            <a:ext cx="6578943" cy="2074356"/>
          </a:xfrm>
          <a:prstGeom prst="rect">
            <a:avLst/>
          </a:prstGeom>
          <a:noFill/>
          <a:ln>
            <a:noFill/>
          </a:ln>
        </p:spPr>
        <p:txBody>
          <a:bodyPr anchorCtr="0" anchor="t" bIns="45700" lIns="91425" spcFirstLastPara="1" rIns="91425" wrap="square" tIns="45700">
            <a:noAutofit/>
          </a:bodyPr>
          <a:lstStyle>
            <a:lvl1pPr indent="-304800" lvl="0" marL="45720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54" name="Google Shape;654;p96"/>
          <p:cNvSpPr txBox="1"/>
          <p:nvPr>
            <p:ph idx="14" type="body"/>
          </p:nvPr>
        </p:nvSpPr>
        <p:spPr>
          <a:xfrm>
            <a:off x="355257" y="1828800"/>
            <a:ext cx="6578943"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55" name="Google Shape;655;p96"/>
          <p:cNvSpPr txBox="1"/>
          <p:nvPr>
            <p:ph type="title"/>
          </p:nvPr>
        </p:nvSpPr>
        <p:spPr>
          <a:xfrm>
            <a:off x="355257" y="482099"/>
            <a:ext cx="11417643" cy="109728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6" name="Google Shape;656;p96"/>
          <p:cNvSpPr txBox="1"/>
          <p:nvPr>
            <p:ph idx="15" type="body"/>
          </p:nvPr>
        </p:nvSpPr>
        <p:spPr>
          <a:xfrm>
            <a:off x="355257" y="5854464"/>
            <a:ext cx="11417643" cy="216982"/>
          </a:xfrm>
          <a:prstGeom prst="rect">
            <a:avLst/>
          </a:prstGeom>
          <a:noFill/>
          <a:ln>
            <a:noFill/>
          </a:ln>
        </p:spPr>
        <p:txBody>
          <a:bodyPr anchorCtr="0" anchor="b"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42900" lvl="1" marL="914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MN - Single Graph">
  <p:cSld name="ILMN - Single Graph">
    <p:spTree>
      <p:nvGrpSpPr>
        <p:cNvPr id="657" name="Shape 657"/>
        <p:cNvGrpSpPr/>
        <p:nvPr/>
      </p:nvGrpSpPr>
      <p:grpSpPr>
        <a:xfrm>
          <a:off x="0" y="0"/>
          <a:ext cx="0" cy="0"/>
          <a:chOff x="0" y="0"/>
          <a:chExt cx="0" cy="0"/>
        </a:xfrm>
      </p:grpSpPr>
      <p:sp>
        <p:nvSpPr>
          <p:cNvPr id="658" name="Google Shape;658;p97"/>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659" name="Google Shape;659;p97"/>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0" name="Google Shape;660;p97"/>
          <p:cNvSpPr txBox="1"/>
          <p:nvPr>
            <p:ph idx="1" type="body"/>
          </p:nvPr>
        </p:nvSpPr>
        <p:spPr>
          <a:xfrm>
            <a:off x="355257" y="208690"/>
            <a:ext cx="4635843" cy="216982"/>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61" name="Google Shape;661;p97"/>
          <p:cNvSpPr txBox="1"/>
          <p:nvPr>
            <p:ph idx="2" type="body"/>
          </p:nvPr>
        </p:nvSpPr>
        <p:spPr>
          <a:xfrm>
            <a:off x="355257" y="1828800"/>
            <a:ext cx="11417643" cy="392853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62" name="Google Shape;662;p97"/>
          <p:cNvSpPr txBox="1"/>
          <p:nvPr>
            <p:ph type="title"/>
          </p:nvPr>
        </p:nvSpPr>
        <p:spPr>
          <a:xfrm>
            <a:off x="355257" y="482099"/>
            <a:ext cx="11417643" cy="109728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63" name="Google Shape;663;p97"/>
          <p:cNvSpPr txBox="1"/>
          <p:nvPr>
            <p:ph idx="3" type="body"/>
          </p:nvPr>
        </p:nvSpPr>
        <p:spPr>
          <a:xfrm>
            <a:off x="355257" y="5854464"/>
            <a:ext cx="11417643" cy="216982"/>
          </a:xfrm>
          <a:prstGeom prst="rect">
            <a:avLst/>
          </a:prstGeom>
          <a:noFill/>
          <a:ln>
            <a:noFill/>
          </a:ln>
        </p:spPr>
        <p:txBody>
          <a:bodyPr anchorCtr="0" anchor="b"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42900" lvl="1" marL="914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MN - Graph Callout 1">
  <p:cSld name="ILMN - Graph Callout 1">
    <p:spTree>
      <p:nvGrpSpPr>
        <p:cNvPr id="664" name="Shape 664"/>
        <p:cNvGrpSpPr/>
        <p:nvPr/>
      </p:nvGrpSpPr>
      <p:grpSpPr>
        <a:xfrm>
          <a:off x="0" y="0"/>
          <a:ext cx="0" cy="0"/>
          <a:chOff x="0" y="0"/>
          <a:chExt cx="0" cy="0"/>
        </a:xfrm>
      </p:grpSpPr>
      <p:sp>
        <p:nvSpPr>
          <p:cNvPr id="665" name="Google Shape;665;p98"/>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666" name="Google Shape;666;p98"/>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7" name="Google Shape;667;p98"/>
          <p:cNvSpPr txBox="1"/>
          <p:nvPr>
            <p:ph idx="1" type="body"/>
          </p:nvPr>
        </p:nvSpPr>
        <p:spPr>
          <a:xfrm>
            <a:off x="355257" y="208690"/>
            <a:ext cx="4635843" cy="216982"/>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68" name="Google Shape;668;p98"/>
          <p:cNvSpPr txBox="1"/>
          <p:nvPr>
            <p:ph idx="2" type="body"/>
          </p:nvPr>
        </p:nvSpPr>
        <p:spPr>
          <a:xfrm>
            <a:off x="5219700" y="1828800"/>
            <a:ext cx="6553200" cy="3928534"/>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69" name="Google Shape;669;p98"/>
          <p:cNvSpPr txBox="1"/>
          <p:nvPr>
            <p:ph idx="3" type="body"/>
          </p:nvPr>
        </p:nvSpPr>
        <p:spPr>
          <a:xfrm>
            <a:off x="355258" y="2878994"/>
            <a:ext cx="4220924" cy="2878340"/>
          </a:xfrm>
          <a:prstGeom prst="rect">
            <a:avLst/>
          </a:prstGeom>
          <a:noFill/>
          <a:ln>
            <a:noFill/>
          </a:ln>
        </p:spPr>
        <p:txBody>
          <a:bodyPr anchorCtr="0" anchor="t" bIns="45700" lIns="91425" spcFirstLastPara="1" rIns="91425" wrap="square" tIns="45700">
            <a:noAutofit/>
          </a:bodyPr>
          <a:lstStyle>
            <a:lvl1pPr indent="-304800" lvl="0" marL="45720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70" name="Google Shape;670;p98"/>
          <p:cNvSpPr txBox="1"/>
          <p:nvPr>
            <p:ph idx="4" type="body"/>
          </p:nvPr>
        </p:nvSpPr>
        <p:spPr>
          <a:xfrm>
            <a:off x="355258" y="1828800"/>
            <a:ext cx="4220924"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71" name="Google Shape;671;p98"/>
          <p:cNvSpPr txBox="1"/>
          <p:nvPr>
            <p:ph type="title"/>
          </p:nvPr>
        </p:nvSpPr>
        <p:spPr>
          <a:xfrm>
            <a:off x="355257" y="482099"/>
            <a:ext cx="11417643" cy="109728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2" name="Google Shape;672;p98"/>
          <p:cNvSpPr txBox="1"/>
          <p:nvPr>
            <p:ph idx="5" type="body"/>
          </p:nvPr>
        </p:nvSpPr>
        <p:spPr>
          <a:xfrm>
            <a:off x="355257" y="5854464"/>
            <a:ext cx="11417643" cy="216982"/>
          </a:xfrm>
          <a:prstGeom prst="rect">
            <a:avLst/>
          </a:prstGeom>
          <a:noFill/>
          <a:ln>
            <a:noFill/>
          </a:ln>
        </p:spPr>
        <p:txBody>
          <a:bodyPr anchorCtr="0" anchor="b"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42900" lvl="1" marL="914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vaSeq - Lightfield - Opt 2">
  <p:cSld name="NovaSeq - Lightfield - Opt 2">
    <p:spTree>
      <p:nvGrpSpPr>
        <p:cNvPr id="51" name="Shape 51"/>
        <p:cNvGrpSpPr/>
        <p:nvPr/>
      </p:nvGrpSpPr>
      <p:grpSpPr>
        <a:xfrm>
          <a:off x="0" y="0"/>
          <a:ext cx="0" cy="0"/>
          <a:chOff x="0" y="0"/>
          <a:chExt cx="0" cy="0"/>
        </a:xfrm>
      </p:grpSpPr>
      <p:pic>
        <p:nvPicPr>
          <p:cNvPr descr="A picture containing large, flying&#10;&#10;Description automatically generated" id="52" name="Google Shape;52;p64"/>
          <p:cNvPicPr preferRelativeResize="0"/>
          <p:nvPr/>
        </p:nvPicPr>
        <p:blipFill rotWithShape="1">
          <a:blip r:embed="rId2">
            <a:alphaModFix/>
          </a:blip>
          <a:srcRect b="0" l="0" r="0" t="0"/>
          <a:stretch/>
        </p:blipFill>
        <p:spPr>
          <a:xfrm>
            <a:off x="-19050" y="0"/>
            <a:ext cx="12211050" cy="6858001"/>
          </a:xfrm>
          <a:prstGeom prst="rect">
            <a:avLst/>
          </a:prstGeom>
          <a:noFill/>
          <a:ln>
            <a:noFill/>
          </a:ln>
        </p:spPr>
      </p:pic>
      <p:sp>
        <p:nvSpPr>
          <p:cNvPr id="53" name="Google Shape;53;p64"/>
          <p:cNvSpPr txBox="1"/>
          <p:nvPr>
            <p:ph type="title"/>
          </p:nvPr>
        </p:nvSpPr>
        <p:spPr>
          <a:xfrm>
            <a:off x="274320" y="183240"/>
            <a:ext cx="11626426" cy="961274"/>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000"/>
              <a:buFont typeface="Arial"/>
              <a:buNone/>
              <a:defRPr b="0" i="0" sz="30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64"/>
          <p:cNvSpPr txBox="1"/>
          <p:nvPr>
            <p:ph idx="11" type="ftr"/>
          </p:nvPr>
        </p:nvSpPr>
        <p:spPr>
          <a:xfrm>
            <a:off x="0" y="0"/>
            <a:ext cx="3000000" cy="30000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sz="1800">
                <a:solidFill>
                  <a:schemeClr val="lt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pic>
        <p:nvPicPr>
          <p:cNvPr id="55" name="Google Shape;55;p64"/>
          <p:cNvPicPr preferRelativeResize="0"/>
          <p:nvPr/>
        </p:nvPicPr>
        <p:blipFill rotWithShape="1">
          <a:blip r:embed="rId3">
            <a:alphaModFix/>
          </a:blip>
          <a:srcRect b="0" l="0" r="0" t="0"/>
          <a:stretch/>
        </p:blipFill>
        <p:spPr>
          <a:xfrm>
            <a:off x="11061706" y="6441842"/>
            <a:ext cx="801622" cy="18136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MN - Graph Callout 2">
  <p:cSld name="ILMN - Graph Callout 2">
    <p:spTree>
      <p:nvGrpSpPr>
        <p:cNvPr id="673" name="Shape 673"/>
        <p:cNvGrpSpPr/>
        <p:nvPr/>
      </p:nvGrpSpPr>
      <p:grpSpPr>
        <a:xfrm>
          <a:off x="0" y="0"/>
          <a:ext cx="0" cy="0"/>
          <a:chOff x="0" y="0"/>
          <a:chExt cx="0" cy="0"/>
        </a:xfrm>
      </p:grpSpPr>
      <p:sp>
        <p:nvSpPr>
          <p:cNvPr id="674" name="Google Shape;674;p99"/>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675" name="Google Shape;675;p99"/>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6" name="Google Shape;676;p99"/>
          <p:cNvSpPr txBox="1"/>
          <p:nvPr>
            <p:ph idx="1" type="body"/>
          </p:nvPr>
        </p:nvSpPr>
        <p:spPr>
          <a:xfrm>
            <a:off x="355257" y="208690"/>
            <a:ext cx="4635843" cy="216982"/>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77" name="Google Shape;677;p99"/>
          <p:cNvSpPr txBox="1"/>
          <p:nvPr>
            <p:ph idx="2" type="body"/>
          </p:nvPr>
        </p:nvSpPr>
        <p:spPr>
          <a:xfrm>
            <a:off x="7551976" y="2881516"/>
            <a:ext cx="4220924" cy="2875817"/>
          </a:xfrm>
          <a:prstGeom prst="rect">
            <a:avLst/>
          </a:prstGeom>
          <a:noFill/>
          <a:ln>
            <a:noFill/>
          </a:ln>
        </p:spPr>
        <p:txBody>
          <a:bodyPr anchorCtr="0" anchor="t" bIns="45700" lIns="91425" spcFirstLastPara="1" rIns="91425" wrap="square" tIns="45700">
            <a:noAutofit/>
          </a:bodyPr>
          <a:lstStyle>
            <a:lvl1pPr indent="-304800" lvl="0" marL="45720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78" name="Google Shape;678;p99"/>
          <p:cNvSpPr txBox="1"/>
          <p:nvPr>
            <p:ph idx="3" type="body"/>
          </p:nvPr>
        </p:nvSpPr>
        <p:spPr>
          <a:xfrm>
            <a:off x="7551976" y="1831323"/>
            <a:ext cx="4220924"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79" name="Google Shape;679;p99"/>
          <p:cNvSpPr txBox="1"/>
          <p:nvPr>
            <p:ph idx="4" type="body"/>
          </p:nvPr>
        </p:nvSpPr>
        <p:spPr>
          <a:xfrm>
            <a:off x="355257" y="1828800"/>
            <a:ext cx="6553200" cy="392853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0" name="Google Shape;680;p99"/>
          <p:cNvSpPr txBox="1"/>
          <p:nvPr>
            <p:ph type="title"/>
          </p:nvPr>
        </p:nvSpPr>
        <p:spPr>
          <a:xfrm>
            <a:off x="355257" y="482099"/>
            <a:ext cx="11417643" cy="109728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1" name="Google Shape;681;p99"/>
          <p:cNvSpPr txBox="1"/>
          <p:nvPr>
            <p:ph idx="5" type="body"/>
          </p:nvPr>
        </p:nvSpPr>
        <p:spPr>
          <a:xfrm>
            <a:off x="355257" y="5854464"/>
            <a:ext cx="11417643" cy="216982"/>
          </a:xfrm>
          <a:prstGeom prst="rect">
            <a:avLst/>
          </a:prstGeom>
          <a:noFill/>
          <a:ln>
            <a:noFill/>
          </a:ln>
        </p:spPr>
        <p:txBody>
          <a:bodyPr anchorCtr="0" anchor="b"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42900" lvl="1" marL="914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MN - Stacked Graphs">
  <p:cSld name="ILMN - Stacked Graphs">
    <p:spTree>
      <p:nvGrpSpPr>
        <p:cNvPr id="682" name="Shape 682"/>
        <p:cNvGrpSpPr/>
        <p:nvPr/>
      </p:nvGrpSpPr>
      <p:grpSpPr>
        <a:xfrm>
          <a:off x="0" y="0"/>
          <a:ext cx="0" cy="0"/>
          <a:chOff x="0" y="0"/>
          <a:chExt cx="0" cy="0"/>
        </a:xfrm>
      </p:grpSpPr>
      <p:sp>
        <p:nvSpPr>
          <p:cNvPr id="683" name="Google Shape;683;p100"/>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684" name="Google Shape;684;p100"/>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5" name="Google Shape;685;p100"/>
          <p:cNvSpPr txBox="1"/>
          <p:nvPr>
            <p:ph idx="1" type="body"/>
          </p:nvPr>
        </p:nvSpPr>
        <p:spPr>
          <a:xfrm>
            <a:off x="355257" y="208690"/>
            <a:ext cx="4635843" cy="216982"/>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6" name="Google Shape;686;p100"/>
          <p:cNvSpPr txBox="1"/>
          <p:nvPr>
            <p:ph idx="2" type="body"/>
          </p:nvPr>
        </p:nvSpPr>
        <p:spPr>
          <a:xfrm>
            <a:off x="7551976" y="4567713"/>
            <a:ext cx="4220924" cy="96169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04800" lvl="1" marL="9144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7" name="Google Shape;687;p100"/>
          <p:cNvSpPr txBox="1"/>
          <p:nvPr>
            <p:ph idx="3" type="body"/>
          </p:nvPr>
        </p:nvSpPr>
        <p:spPr>
          <a:xfrm>
            <a:off x="7551976" y="3935412"/>
            <a:ext cx="4220924"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8" name="Google Shape;688;p100"/>
          <p:cNvSpPr txBox="1"/>
          <p:nvPr>
            <p:ph idx="4" type="body"/>
          </p:nvPr>
        </p:nvSpPr>
        <p:spPr>
          <a:xfrm>
            <a:off x="355257" y="1828800"/>
            <a:ext cx="6553200" cy="177228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89" name="Google Shape;689;p100"/>
          <p:cNvSpPr txBox="1"/>
          <p:nvPr>
            <p:ph idx="5" type="body"/>
          </p:nvPr>
        </p:nvSpPr>
        <p:spPr>
          <a:xfrm>
            <a:off x="7551976" y="2461101"/>
            <a:ext cx="4220924" cy="96169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04800" lvl="1" marL="9144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90" name="Google Shape;690;p100"/>
          <p:cNvSpPr txBox="1"/>
          <p:nvPr>
            <p:ph idx="6" type="body"/>
          </p:nvPr>
        </p:nvSpPr>
        <p:spPr>
          <a:xfrm>
            <a:off x="7551976" y="1828800"/>
            <a:ext cx="4220924"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91" name="Google Shape;691;p100"/>
          <p:cNvSpPr txBox="1"/>
          <p:nvPr>
            <p:ph idx="7" type="body"/>
          </p:nvPr>
        </p:nvSpPr>
        <p:spPr>
          <a:xfrm>
            <a:off x="342900" y="3935412"/>
            <a:ext cx="6553200" cy="1772283"/>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92" name="Google Shape;692;p100"/>
          <p:cNvSpPr txBox="1"/>
          <p:nvPr>
            <p:ph type="title"/>
          </p:nvPr>
        </p:nvSpPr>
        <p:spPr>
          <a:xfrm>
            <a:off x="355257" y="482099"/>
            <a:ext cx="11417643" cy="109728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3" name="Google Shape;693;p100"/>
          <p:cNvSpPr txBox="1"/>
          <p:nvPr>
            <p:ph idx="8" type="body"/>
          </p:nvPr>
        </p:nvSpPr>
        <p:spPr>
          <a:xfrm>
            <a:off x="355257" y="5854464"/>
            <a:ext cx="11417643" cy="216982"/>
          </a:xfrm>
          <a:prstGeom prst="rect">
            <a:avLst/>
          </a:prstGeom>
          <a:noFill/>
          <a:ln>
            <a:noFill/>
          </a:ln>
        </p:spPr>
        <p:txBody>
          <a:bodyPr anchorCtr="0" anchor="b"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42900" lvl="1" marL="914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MN - Two Column Graph">
  <p:cSld name="ILMN - Two Column Graph">
    <p:spTree>
      <p:nvGrpSpPr>
        <p:cNvPr id="694" name="Shape 694"/>
        <p:cNvGrpSpPr/>
        <p:nvPr/>
      </p:nvGrpSpPr>
      <p:grpSpPr>
        <a:xfrm>
          <a:off x="0" y="0"/>
          <a:ext cx="0" cy="0"/>
          <a:chOff x="0" y="0"/>
          <a:chExt cx="0" cy="0"/>
        </a:xfrm>
      </p:grpSpPr>
      <p:sp>
        <p:nvSpPr>
          <p:cNvPr id="695" name="Google Shape;695;p101"/>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696" name="Google Shape;696;p101"/>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7" name="Google Shape;697;p101"/>
          <p:cNvSpPr txBox="1"/>
          <p:nvPr>
            <p:ph idx="1" type="body"/>
          </p:nvPr>
        </p:nvSpPr>
        <p:spPr>
          <a:xfrm>
            <a:off x="355257" y="208690"/>
            <a:ext cx="4635843" cy="216982"/>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98" name="Google Shape;698;p101"/>
          <p:cNvSpPr txBox="1"/>
          <p:nvPr>
            <p:ph idx="2" type="body"/>
          </p:nvPr>
        </p:nvSpPr>
        <p:spPr>
          <a:xfrm>
            <a:off x="6172200" y="4849335"/>
            <a:ext cx="4648200" cy="90799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04800" lvl="1" marL="9144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99" name="Google Shape;699;p101"/>
          <p:cNvSpPr txBox="1"/>
          <p:nvPr>
            <p:ph idx="3" type="body"/>
          </p:nvPr>
        </p:nvSpPr>
        <p:spPr>
          <a:xfrm>
            <a:off x="6184557" y="1828800"/>
            <a:ext cx="4635843" cy="2771114"/>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0" name="Google Shape;700;p101"/>
          <p:cNvSpPr txBox="1"/>
          <p:nvPr>
            <p:ph idx="4" type="body"/>
          </p:nvPr>
        </p:nvSpPr>
        <p:spPr>
          <a:xfrm>
            <a:off x="342900" y="4849335"/>
            <a:ext cx="4648200" cy="90799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200"/>
              <a:buFont typeface="Arial"/>
              <a:buNone/>
              <a:defRPr b="0" i="0" sz="1200" u="none" cap="none" strike="noStrike">
                <a:solidFill>
                  <a:schemeClr val="dk1"/>
                </a:solidFill>
                <a:latin typeface="Arial"/>
                <a:ea typeface="Arial"/>
                <a:cs typeface="Arial"/>
                <a:sym typeface="Arial"/>
              </a:defRPr>
            </a:lvl1pPr>
            <a:lvl2pPr indent="-304800" lvl="1" marL="9144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1" name="Google Shape;701;p101"/>
          <p:cNvSpPr txBox="1"/>
          <p:nvPr>
            <p:ph idx="5" type="body"/>
          </p:nvPr>
        </p:nvSpPr>
        <p:spPr>
          <a:xfrm>
            <a:off x="355257" y="1828800"/>
            <a:ext cx="4635843" cy="2771114"/>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2" name="Google Shape;702;p101"/>
          <p:cNvSpPr txBox="1"/>
          <p:nvPr>
            <p:ph type="title"/>
          </p:nvPr>
        </p:nvSpPr>
        <p:spPr>
          <a:xfrm>
            <a:off x="355257" y="482099"/>
            <a:ext cx="11417643" cy="109728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3" name="Google Shape;703;p101"/>
          <p:cNvSpPr txBox="1"/>
          <p:nvPr>
            <p:ph idx="6" type="body"/>
          </p:nvPr>
        </p:nvSpPr>
        <p:spPr>
          <a:xfrm>
            <a:off x="355257" y="5854464"/>
            <a:ext cx="11417643" cy="216982"/>
          </a:xfrm>
          <a:prstGeom prst="rect">
            <a:avLst/>
          </a:prstGeom>
          <a:noFill/>
          <a:ln>
            <a:noFill/>
          </a:ln>
        </p:spPr>
        <p:txBody>
          <a:bodyPr anchorCtr="0" anchor="b"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42900" lvl="1" marL="914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MN - Graph Two Column Text">
  <p:cSld name="ILMN - Graph Two Column Text">
    <p:spTree>
      <p:nvGrpSpPr>
        <p:cNvPr id="704" name="Shape 704"/>
        <p:cNvGrpSpPr/>
        <p:nvPr/>
      </p:nvGrpSpPr>
      <p:grpSpPr>
        <a:xfrm>
          <a:off x="0" y="0"/>
          <a:ext cx="0" cy="0"/>
          <a:chOff x="0" y="0"/>
          <a:chExt cx="0" cy="0"/>
        </a:xfrm>
      </p:grpSpPr>
      <p:sp>
        <p:nvSpPr>
          <p:cNvPr id="705" name="Google Shape;705;p102"/>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706" name="Google Shape;706;p102"/>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7" name="Google Shape;707;p102"/>
          <p:cNvSpPr txBox="1"/>
          <p:nvPr>
            <p:ph idx="1" type="body"/>
          </p:nvPr>
        </p:nvSpPr>
        <p:spPr>
          <a:xfrm>
            <a:off x="355257" y="208690"/>
            <a:ext cx="4635843" cy="216982"/>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8" name="Google Shape;708;p102"/>
          <p:cNvSpPr txBox="1"/>
          <p:nvPr>
            <p:ph idx="2" type="body"/>
          </p:nvPr>
        </p:nvSpPr>
        <p:spPr>
          <a:xfrm>
            <a:off x="355257" y="1828800"/>
            <a:ext cx="3645243" cy="381425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indent="-228600" lvl="1" marL="914400"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09" name="Google Shape;709;p102"/>
          <p:cNvSpPr txBox="1"/>
          <p:nvPr>
            <p:ph idx="3" type="body"/>
          </p:nvPr>
        </p:nvSpPr>
        <p:spPr>
          <a:xfrm>
            <a:off x="8475049" y="2876694"/>
            <a:ext cx="3289474" cy="2766361"/>
          </a:xfrm>
          <a:prstGeom prst="rect">
            <a:avLst/>
          </a:prstGeom>
          <a:noFill/>
          <a:ln>
            <a:noFill/>
          </a:ln>
        </p:spPr>
        <p:txBody>
          <a:bodyPr anchorCtr="0" anchor="t" bIns="45700" lIns="91425" spcFirstLastPara="1" rIns="91425" wrap="square" tIns="45700">
            <a:noAutofit/>
          </a:bodyPr>
          <a:lstStyle>
            <a:lvl1pPr indent="-304800" lvl="0" marL="45720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10" name="Google Shape;710;p102"/>
          <p:cNvSpPr txBox="1"/>
          <p:nvPr>
            <p:ph idx="4" type="body"/>
          </p:nvPr>
        </p:nvSpPr>
        <p:spPr>
          <a:xfrm>
            <a:off x="8475050" y="1828800"/>
            <a:ext cx="3289474"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11" name="Google Shape;711;p102"/>
          <p:cNvSpPr txBox="1"/>
          <p:nvPr>
            <p:ph idx="5" type="body"/>
          </p:nvPr>
        </p:nvSpPr>
        <p:spPr>
          <a:xfrm>
            <a:off x="4597228" y="2876694"/>
            <a:ext cx="3289474" cy="2766361"/>
          </a:xfrm>
          <a:prstGeom prst="rect">
            <a:avLst/>
          </a:prstGeom>
          <a:noFill/>
          <a:ln>
            <a:noFill/>
          </a:ln>
        </p:spPr>
        <p:txBody>
          <a:bodyPr anchorCtr="0" anchor="t" bIns="45700" lIns="91425" spcFirstLastPara="1" rIns="91425" wrap="square" tIns="45700">
            <a:noAutofit/>
          </a:bodyPr>
          <a:lstStyle>
            <a:lvl1pPr indent="-304800" lvl="0" marL="45720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12" name="Google Shape;712;p102"/>
          <p:cNvSpPr txBox="1"/>
          <p:nvPr>
            <p:ph idx="6" type="body"/>
          </p:nvPr>
        </p:nvSpPr>
        <p:spPr>
          <a:xfrm>
            <a:off x="4597227" y="1828800"/>
            <a:ext cx="3289474"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13" name="Google Shape;713;p102"/>
          <p:cNvSpPr txBox="1"/>
          <p:nvPr>
            <p:ph type="title"/>
          </p:nvPr>
        </p:nvSpPr>
        <p:spPr>
          <a:xfrm>
            <a:off x="355257" y="482099"/>
            <a:ext cx="11417643" cy="109728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4" name="Google Shape;714;p102"/>
          <p:cNvSpPr txBox="1"/>
          <p:nvPr>
            <p:ph idx="7" type="body"/>
          </p:nvPr>
        </p:nvSpPr>
        <p:spPr>
          <a:xfrm>
            <a:off x="355257" y="5854464"/>
            <a:ext cx="11417643" cy="216982"/>
          </a:xfrm>
          <a:prstGeom prst="rect">
            <a:avLst/>
          </a:prstGeom>
          <a:noFill/>
          <a:ln>
            <a:noFill/>
          </a:ln>
        </p:spPr>
        <p:txBody>
          <a:bodyPr anchorCtr="0" anchor="b"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42900" lvl="1" marL="914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MN - Table Example">
  <p:cSld name="ILMN - Table Example">
    <p:spTree>
      <p:nvGrpSpPr>
        <p:cNvPr id="715" name="Shape 715"/>
        <p:cNvGrpSpPr/>
        <p:nvPr/>
      </p:nvGrpSpPr>
      <p:grpSpPr>
        <a:xfrm>
          <a:off x="0" y="0"/>
          <a:ext cx="0" cy="0"/>
          <a:chOff x="0" y="0"/>
          <a:chExt cx="0" cy="0"/>
        </a:xfrm>
      </p:grpSpPr>
      <p:sp>
        <p:nvSpPr>
          <p:cNvPr id="716" name="Google Shape;716;p103"/>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717" name="Google Shape;717;p103"/>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8" name="Google Shape;718;p103"/>
          <p:cNvSpPr txBox="1"/>
          <p:nvPr>
            <p:ph idx="1" type="body"/>
          </p:nvPr>
        </p:nvSpPr>
        <p:spPr>
          <a:xfrm>
            <a:off x="355257" y="208690"/>
            <a:ext cx="4635843" cy="216982"/>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19" name="Google Shape;719;p103"/>
          <p:cNvSpPr/>
          <p:nvPr>
            <p:ph idx="2" type="tbl"/>
          </p:nvPr>
        </p:nvSpPr>
        <p:spPr>
          <a:xfrm>
            <a:off x="355257" y="1828800"/>
            <a:ext cx="11417643" cy="3928533"/>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0" name="Google Shape;720;p103"/>
          <p:cNvSpPr txBox="1"/>
          <p:nvPr>
            <p:ph type="title"/>
          </p:nvPr>
        </p:nvSpPr>
        <p:spPr>
          <a:xfrm>
            <a:off x="355257" y="482099"/>
            <a:ext cx="11417643" cy="109728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1" name="Google Shape;721;p103"/>
          <p:cNvSpPr txBox="1"/>
          <p:nvPr>
            <p:ph idx="3" type="body"/>
          </p:nvPr>
        </p:nvSpPr>
        <p:spPr>
          <a:xfrm>
            <a:off x="355257" y="5854464"/>
            <a:ext cx="11417643" cy="216982"/>
          </a:xfrm>
          <a:prstGeom prst="rect">
            <a:avLst/>
          </a:prstGeom>
          <a:noFill/>
          <a:ln>
            <a:noFill/>
          </a:ln>
        </p:spPr>
        <p:txBody>
          <a:bodyPr anchorCtr="0" anchor="b"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42900" lvl="1" marL="914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MN - Table Callout Example">
  <p:cSld name="ILMN - Table Callout Example">
    <p:spTree>
      <p:nvGrpSpPr>
        <p:cNvPr id="722" name="Shape 722"/>
        <p:cNvGrpSpPr/>
        <p:nvPr/>
      </p:nvGrpSpPr>
      <p:grpSpPr>
        <a:xfrm>
          <a:off x="0" y="0"/>
          <a:ext cx="0" cy="0"/>
          <a:chOff x="0" y="0"/>
          <a:chExt cx="0" cy="0"/>
        </a:xfrm>
      </p:grpSpPr>
      <p:sp>
        <p:nvSpPr>
          <p:cNvPr id="723" name="Google Shape;723;p104"/>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724" name="Google Shape;724;p104"/>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5" name="Google Shape;725;p104"/>
          <p:cNvSpPr txBox="1"/>
          <p:nvPr>
            <p:ph idx="1" type="body"/>
          </p:nvPr>
        </p:nvSpPr>
        <p:spPr>
          <a:xfrm>
            <a:off x="355257" y="208690"/>
            <a:ext cx="4635843" cy="216982"/>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6" name="Google Shape;726;p104"/>
          <p:cNvSpPr/>
          <p:nvPr>
            <p:ph idx="2" type="tbl"/>
          </p:nvPr>
        </p:nvSpPr>
        <p:spPr>
          <a:xfrm>
            <a:off x="4597399" y="1828800"/>
            <a:ext cx="7175501" cy="322605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Clr>
                <a:schemeClr val="dk1"/>
              </a:buClr>
              <a:buSzPts val="1400"/>
              <a:buFont typeface="Arial"/>
              <a:buNone/>
              <a:defRPr b="0" i="0" sz="14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727" name="Google Shape;727;p104"/>
          <p:cNvSpPr txBox="1"/>
          <p:nvPr>
            <p:ph idx="3" type="body"/>
          </p:nvPr>
        </p:nvSpPr>
        <p:spPr>
          <a:xfrm>
            <a:off x="355257" y="2878993"/>
            <a:ext cx="3645241" cy="2175862"/>
          </a:xfrm>
          <a:prstGeom prst="rect">
            <a:avLst/>
          </a:prstGeom>
          <a:noFill/>
          <a:ln>
            <a:noFill/>
          </a:ln>
        </p:spPr>
        <p:txBody>
          <a:bodyPr anchorCtr="0" anchor="t" bIns="45700" lIns="91425" spcFirstLastPara="1" rIns="91425" wrap="square" tIns="45700">
            <a:noAutofit/>
          </a:bodyPr>
          <a:lstStyle>
            <a:lvl1pPr indent="-304800" lvl="0" marL="457200" marR="0" rtl="0" algn="l">
              <a:lnSpc>
                <a:spcPct val="90000"/>
              </a:lnSpc>
              <a:spcBef>
                <a:spcPts val="10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1pPr>
            <a:lvl2pPr indent="-304800" lvl="1" marL="9144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2pPr>
            <a:lvl3pPr indent="-304800" lvl="2" marL="13716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3pPr>
            <a:lvl4pPr indent="-304800" lvl="3" marL="18288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4pPr>
            <a:lvl5pPr indent="-304800" lvl="4" marL="2286000" marR="0" rtl="0" algn="l">
              <a:lnSpc>
                <a:spcPct val="90000"/>
              </a:lnSpc>
              <a:spcBef>
                <a:spcPts val="500"/>
              </a:spcBef>
              <a:spcAft>
                <a:spcPts val="0"/>
              </a:spcAft>
              <a:buClr>
                <a:schemeClr val="dk1"/>
              </a:buClr>
              <a:buSzPts val="1200"/>
              <a:buFont typeface="Arial"/>
              <a:buChar char="•"/>
              <a:defRPr b="0" i="0" sz="12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8" name="Google Shape;728;p104"/>
          <p:cNvSpPr txBox="1"/>
          <p:nvPr>
            <p:ph idx="4" type="body"/>
          </p:nvPr>
        </p:nvSpPr>
        <p:spPr>
          <a:xfrm>
            <a:off x="355257" y="1828800"/>
            <a:ext cx="3645241" cy="81837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1"/>
              </a:buClr>
              <a:buSzPts val="2000"/>
              <a:buFont typeface="Arial"/>
              <a:buNone/>
              <a:defRPr b="0" i="0" sz="2000" u="none" cap="none" strike="noStrike">
                <a:solidFill>
                  <a:schemeClr val="accen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29" name="Google Shape;729;p104"/>
          <p:cNvSpPr txBox="1"/>
          <p:nvPr>
            <p:ph type="title"/>
          </p:nvPr>
        </p:nvSpPr>
        <p:spPr>
          <a:xfrm>
            <a:off x="355257" y="482099"/>
            <a:ext cx="11417643" cy="109728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0" name="Google Shape;730;p104"/>
          <p:cNvSpPr txBox="1"/>
          <p:nvPr>
            <p:ph idx="5" type="body"/>
          </p:nvPr>
        </p:nvSpPr>
        <p:spPr>
          <a:xfrm>
            <a:off x="355257" y="5854464"/>
            <a:ext cx="11417643" cy="216982"/>
          </a:xfrm>
          <a:prstGeom prst="rect">
            <a:avLst/>
          </a:prstGeom>
          <a:noFill/>
          <a:ln>
            <a:noFill/>
          </a:ln>
        </p:spPr>
        <p:txBody>
          <a:bodyPr anchorCtr="0" anchor="b"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42900" lvl="1" marL="914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MN - Lightfield Thank You Slide" showMasterSp="0">
  <p:cSld name="ILMN - Lightfield Thank You Slide">
    <p:spTree>
      <p:nvGrpSpPr>
        <p:cNvPr id="731" name="Shape 731"/>
        <p:cNvGrpSpPr/>
        <p:nvPr/>
      </p:nvGrpSpPr>
      <p:grpSpPr>
        <a:xfrm>
          <a:off x="0" y="0"/>
          <a:ext cx="0" cy="0"/>
          <a:chOff x="0" y="0"/>
          <a:chExt cx="0" cy="0"/>
        </a:xfrm>
      </p:grpSpPr>
      <p:pic>
        <p:nvPicPr>
          <p:cNvPr id="732" name="Google Shape;732;p105"/>
          <p:cNvPicPr preferRelativeResize="0"/>
          <p:nvPr/>
        </p:nvPicPr>
        <p:blipFill rotWithShape="1">
          <a:blip r:embed="rId2">
            <a:alphaModFix/>
          </a:blip>
          <a:srcRect b="0" l="0" r="0" t="0"/>
          <a:stretch/>
        </p:blipFill>
        <p:spPr>
          <a:xfrm>
            <a:off x="0" y="1868"/>
            <a:ext cx="12192000" cy="6856132"/>
          </a:xfrm>
          <a:prstGeom prst="rect">
            <a:avLst/>
          </a:prstGeom>
          <a:noFill/>
          <a:ln>
            <a:noFill/>
          </a:ln>
        </p:spPr>
      </p:pic>
      <p:pic>
        <p:nvPicPr>
          <p:cNvPr descr="A picture containing shape&#10;&#10;Description automatically generated" id="733" name="Google Shape;733;p105"/>
          <p:cNvPicPr preferRelativeResize="0"/>
          <p:nvPr/>
        </p:nvPicPr>
        <p:blipFill rotWithShape="1">
          <a:blip r:embed="rId3">
            <a:alphaModFix/>
          </a:blip>
          <a:srcRect b="0" l="0" r="0" t="0"/>
          <a:stretch/>
        </p:blipFill>
        <p:spPr>
          <a:xfrm>
            <a:off x="428625" y="6324748"/>
            <a:ext cx="1138238" cy="276778"/>
          </a:xfrm>
          <a:prstGeom prst="rect">
            <a:avLst/>
          </a:prstGeom>
          <a:noFill/>
          <a:ln>
            <a:noFill/>
          </a:ln>
        </p:spPr>
      </p:pic>
      <p:sp>
        <p:nvSpPr>
          <p:cNvPr id="734" name="Google Shape;734;p105"/>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lvl1pPr indent="0" lvl="0" marL="0" marR="0" algn="r">
              <a:spcBef>
                <a:spcPts val="0"/>
              </a:spcBef>
              <a:buNone/>
              <a:defRPr sz="1000">
                <a:solidFill>
                  <a:schemeClr val="lt1"/>
                </a:solidFill>
                <a:latin typeface="Arial"/>
                <a:ea typeface="Arial"/>
                <a:cs typeface="Arial"/>
                <a:sym typeface="Arial"/>
              </a:defRPr>
            </a:lvl1pPr>
            <a:lvl2pPr indent="0" lvl="1" marL="0" marR="0" algn="r">
              <a:spcBef>
                <a:spcPts val="0"/>
              </a:spcBef>
              <a:buNone/>
              <a:defRPr sz="1000">
                <a:solidFill>
                  <a:schemeClr val="lt1"/>
                </a:solidFill>
                <a:latin typeface="Arial"/>
                <a:ea typeface="Arial"/>
                <a:cs typeface="Arial"/>
                <a:sym typeface="Arial"/>
              </a:defRPr>
            </a:lvl2pPr>
            <a:lvl3pPr indent="0" lvl="2" marL="0" marR="0" algn="r">
              <a:spcBef>
                <a:spcPts val="0"/>
              </a:spcBef>
              <a:buNone/>
              <a:defRPr sz="1000">
                <a:solidFill>
                  <a:schemeClr val="lt1"/>
                </a:solidFill>
                <a:latin typeface="Arial"/>
                <a:ea typeface="Arial"/>
                <a:cs typeface="Arial"/>
                <a:sym typeface="Arial"/>
              </a:defRPr>
            </a:lvl3pPr>
            <a:lvl4pPr indent="0" lvl="3" marL="0" marR="0" algn="r">
              <a:spcBef>
                <a:spcPts val="0"/>
              </a:spcBef>
              <a:buNone/>
              <a:defRPr sz="1000">
                <a:solidFill>
                  <a:schemeClr val="lt1"/>
                </a:solidFill>
                <a:latin typeface="Arial"/>
                <a:ea typeface="Arial"/>
                <a:cs typeface="Arial"/>
                <a:sym typeface="Arial"/>
              </a:defRPr>
            </a:lvl4pPr>
            <a:lvl5pPr indent="0" lvl="4" marL="0" marR="0" algn="r">
              <a:spcBef>
                <a:spcPts val="0"/>
              </a:spcBef>
              <a:buNone/>
              <a:defRPr sz="1000">
                <a:solidFill>
                  <a:schemeClr val="lt1"/>
                </a:solidFill>
                <a:latin typeface="Arial"/>
                <a:ea typeface="Arial"/>
                <a:cs typeface="Arial"/>
                <a:sym typeface="Arial"/>
              </a:defRPr>
            </a:lvl5pPr>
            <a:lvl6pPr indent="0" lvl="5" marL="0" marR="0" algn="r">
              <a:spcBef>
                <a:spcPts val="0"/>
              </a:spcBef>
              <a:buNone/>
              <a:defRPr sz="1000">
                <a:solidFill>
                  <a:schemeClr val="lt1"/>
                </a:solidFill>
                <a:latin typeface="Arial"/>
                <a:ea typeface="Arial"/>
                <a:cs typeface="Arial"/>
                <a:sym typeface="Arial"/>
              </a:defRPr>
            </a:lvl6pPr>
            <a:lvl7pPr indent="0" lvl="6" marL="0" marR="0" algn="r">
              <a:spcBef>
                <a:spcPts val="0"/>
              </a:spcBef>
              <a:buNone/>
              <a:defRPr sz="1000">
                <a:solidFill>
                  <a:schemeClr val="lt1"/>
                </a:solidFill>
                <a:latin typeface="Arial"/>
                <a:ea typeface="Arial"/>
                <a:cs typeface="Arial"/>
                <a:sym typeface="Arial"/>
              </a:defRPr>
            </a:lvl7pPr>
            <a:lvl8pPr indent="0" lvl="7" marL="0" marR="0" algn="r">
              <a:spcBef>
                <a:spcPts val="0"/>
              </a:spcBef>
              <a:buNone/>
              <a:defRPr sz="1000">
                <a:solidFill>
                  <a:schemeClr val="lt1"/>
                </a:solidFill>
                <a:latin typeface="Arial"/>
                <a:ea typeface="Arial"/>
                <a:cs typeface="Arial"/>
                <a:sym typeface="Arial"/>
              </a:defRPr>
            </a:lvl8pPr>
            <a:lvl9pPr indent="0" lvl="8" marL="0" marR="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35" name="Google Shape;735;p105"/>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6" name="Google Shape;736;p105"/>
          <p:cNvSpPr txBox="1"/>
          <p:nvPr>
            <p:ph type="title"/>
          </p:nvPr>
        </p:nvSpPr>
        <p:spPr>
          <a:xfrm>
            <a:off x="7188542" y="2749325"/>
            <a:ext cx="4648201" cy="1176996"/>
          </a:xfrm>
          <a:prstGeom prst="rect">
            <a:avLst/>
          </a:prstGeom>
          <a:noFill/>
          <a:ln>
            <a:noFill/>
          </a:ln>
        </p:spPr>
        <p:txBody>
          <a:bodyPr anchorCtr="0" anchor="b" bIns="45700" lIns="91425" spcFirstLastPara="1" rIns="91425" wrap="square" tIns="45700">
            <a:noAutofit/>
          </a:bodyPr>
          <a:lstStyle>
            <a:lvl1pPr lvl="0" algn="r">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737" name="Google Shape;737;p105"/>
          <p:cNvCxnSpPr/>
          <p:nvPr/>
        </p:nvCxnSpPr>
        <p:spPr>
          <a:xfrm>
            <a:off x="7188542" y="4344368"/>
            <a:ext cx="4648201" cy="10544"/>
          </a:xfrm>
          <a:prstGeom prst="straightConnector1">
            <a:avLst/>
          </a:prstGeom>
          <a:noFill/>
          <a:ln cap="rnd" cmpd="sng" w="50800">
            <a:solidFill>
              <a:schemeClr val="lt1">
                <a:alpha val="49803"/>
              </a:schemeClr>
            </a:solidFill>
            <a:prstDash val="solid"/>
            <a:miter lim="800000"/>
            <a:headEnd len="sm" w="sm" type="none"/>
            <a:tailEnd len="sm" w="sm" type="none"/>
          </a:ln>
        </p:spPr>
      </p:cxnSp>
      <p:sp>
        <p:nvSpPr>
          <p:cNvPr id="738" name="Google Shape;738;p105"/>
          <p:cNvSpPr txBox="1"/>
          <p:nvPr>
            <p:ph idx="1" type="body"/>
          </p:nvPr>
        </p:nvSpPr>
        <p:spPr>
          <a:xfrm>
            <a:off x="7188542" y="5243417"/>
            <a:ext cx="4648201" cy="276999"/>
          </a:xfrm>
          <a:prstGeom prst="rect">
            <a:avLst/>
          </a:prstGeom>
          <a:noFill/>
          <a:ln>
            <a:noFill/>
          </a:ln>
        </p:spPr>
        <p:txBody>
          <a:bodyPr anchorCtr="0" anchor="t" bIns="45700" lIns="91425" spcFirstLastPara="1" rIns="91425" wrap="square" tIns="45700">
            <a:spAutoFit/>
          </a:bodyPr>
          <a:lstStyle>
            <a:lvl1pPr indent="-228600" lvl="0" marL="457200" marR="0" rtl="0" algn="r">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55600" lvl="1" marL="914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39" name="Google Shape;739;p105"/>
          <p:cNvSpPr txBox="1"/>
          <p:nvPr>
            <p:ph idx="2" type="body"/>
          </p:nvPr>
        </p:nvSpPr>
        <p:spPr>
          <a:xfrm>
            <a:off x="7188542" y="4860369"/>
            <a:ext cx="4648201" cy="400110"/>
          </a:xfrm>
          <a:prstGeom prst="rect">
            <a:avLst/>
          </a:prstGeom>
          <a:noFill/>
          <a:ln>
            <a:noFill/>
          </a:ln>
        </p:spPr>
        <p:txBody>
          <a:bodyPr anchorCtr="0" anchor="b" bIns="45700" lIns="91425" spcFirstLastPara="1" rIns="91425" wrap="square" tIns="45700">
            <a:spAutoFit/>
          </a:bodyPr>
          <a:lstStyle>
            <a:lvl1pPr indent="-228600" lvl="0" marL="457200" marR="0" rtl="0" algn="r">
              <a:lnSpc>
                <a:spcPct val="90000"/>
              </a:lnSpc>
              <a:spcBef>
                <a:spcPts val="10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1pPr>
            <a:lvl2pPr indent="-355600" lvl="1" marL="914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LMN - Lightfield Thank You Slide" showMasterSp="0">
  <p:cSld name="1_ILMN - Lightfield Thank You Slide">
    <p:spTree>
      <p:nvGrpSpPr>
        <p:cNvPr id="740" name="Shape 740"/>
        <p:cNvGrpSpPr/>
        <p:nvPr/>
      </p:nvGrpSpPr>
      <p:grpSpPr>
        <a:xfrm>
          <a:off x="0" y="0"/>
          <a:ext cx="0" cy="0"/>
          <a:chOff x="0" y="0"/>
          <a:chExt cx="0" cy="0"/>
        </a:xfrm>
      </p:grpSpPr>
      <p:pic>
        <p:nvPicPr>
          <p:cNvPr id="741" name="Google Shape;741;p106"/>
          <p:cNvPicPr preferRelativeResize="0"/>
          <p:nvPr/>
        </p:nvPicPr>
        <p:blipFill rotWithShape="1">
          <a:blip r:embed="rId2">
            <a:alphaModFix/>
          </a:blip>
          <a:srcRect b="0" l="0" r="0" t="0"/>
          <a:stretch/>
        </p:blipFill>
        <p:spPr>
          <a:xfrm>
            <a:off x="0" y="1868"/>
            <a:ext cx="12192000" cy="6856132"/>
          </a:xfrm>
          <a:prstGeom prst="rect">
            <a:avLst/>
          </a:prstGeom>
          <a:noFill/>
          <a:ln>
            <a:noFill/>
          </a:ln>
        </p:spPr>
      </p:pic>
      <p:pic>
        <p:nvPicPr>
          <p:cNvPr descr="A picture containing shape&#10;&#10;Description automatically generated" id="742" name="Google Shape;742;p106"/>
          <p:cNvPicPr preferRelativeResize="0"/>
          <p:nvPr/>
        </p:nvPicPr>
        <p:blipFill rotWithShape="1">
          <a:blip r:embed="rId3">
            <a:alphaModFix/>
          </a:blip>
          <a:srcRect b="0" l="0" r="0" t="0"/>
          <a:stretch/>
        </p:blipFill>
        <p:spPr>
          <a:xfrm>
            <a:off x="428625" y="6324748"/>
            <a:ext cx="1138238" cy="276778"/>
          </a:xfrm>
          <a:prstGeom prst="rect">
            <a:avLst/>
          </a:prstGeom>
          <a:noFill/>
          <a:ln>
            <a:noFill/>
          </a:ln>
        </p:spPr>
      </p:pic>
      <p:sp>
        <p:nvSpPr>
          <p:cNvPr id="743" name="Google Shape;743;p106"/>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lvl1pPr indent="0" lvl="0" marL="0" marR="0" algn="r">
              <a:spcBef>
                <a:spcPts val="0"/>
              </a:spcBef>
              <a:buNone/>
              <a:defRPr sz="1000">
                <a:solidFill>
                  <a:schemeClr val="lt1"/>
                </a:solidFill>
                <a:latin typeface="Arial"/>
                <a:ea typeface="Arial"/>
                <a:cs typeface="Arial"/>
                <a:sym typeface="Arial"/>
              </a:defRPr>
            </a:lvl1pPr>
            <a:lvl2pPr indent="0" lvl="1" marL="0" marR="0" algn="r">
              <a:spcBef>
                <a:spcPts val="0"/>
              </a:spcBef>
              <a:buNone/>
              <a:defRPr sz="1000">
                <a:solidFill>
                  <a:schemeClr val="lt1"/>
                </a:solidFill>
                <a:latin typeface="Arial"/>
                <a:ea typeface="Arial"/>
                <a:cs typeface="Arial"/>
                <a:sym typeface="Arial"/>
              </a:defRPr>
            </a:lvl2pPr>
            <a:lvl3pPr indent="0" lvl="2" marL="0" marR="0" algn="r">
              <a:spcBef>
                <a:spcPts val="0"/>
              </a:spcBef>
              <a:buNone/>
              <a:defRPr sz="1000">
                <a:solidFill>
                  <a:schemeClr val="lt1"/>
                </a:solidFill>
                <a:latin typeface="Arial"/>
                <a:ea typeface="Arial"/>
                <a:cs typeface="Arial"/>
                <a:sym typeface="Arial"/>
              </a:defRPr>
            </a:lvl3pPr>
            <a:lvl4pPr indent="0" lvl="3" marL="0" marR="0" algn="r">
              <a:spcBef>
                <a:spcPts val="0"/>
              </a:spcBef>
              <a:buNone/>
              <a:defRPr sz="1000">
                <a:solidFill>
                  <a:schemeClr val="lt1"/>
                </a:solidFill>
                <a:latin typeface="Arial"/>
                <a:ea typeface="Arial"/>
                <a:cs typeface="Arial"/>
                <a:sym typeface="Arial"/>
              </a:defRPr>
            </a:lvl4pPr>
            <a:lvl5pPr indent="0" lvl="4" marL="0" marR="0" algn="r">
              <a:spcBef>
                <a:spcPts val="0"/>
              </a:spcBef>
              <a:buNone/>
              <a:defRPr sz="1000">
                <a:solidFill>
                  <a:schemeClr val="lt1"/>
                </a:solidFill>
                <a:latin typeface="Arial"/>
                <a:ea typeface="Arial"/>
                <a:cs typeface="Arial"/>
                <a:sym typeface="Arial"/>
              </a:defRPr>
            </a:lvl5pPr>
            <a:lvl6pPr indent="0" lvl="5" marL="0" marR="0" algn="r">
              <a:spcBef>
                <a:spcPts val="0"/>
              </a:spcBef>
              <a:buNone/>
              <a:defRPr sz="1000">
                <a:solidFill>
                  <a:schemeClr val="lt1"/>
                </a:solidFill>
                <a:latin typeface="Arial"/>
                <a:ea typeface="Arial"/>
                <a:cs typeface="Arial"/>
                <a:sym typeface="Arial"/>
              </a:defRPr>
            </a:lvl6pPr>
            <a:lvl7pPr indent="0" lvl="6" marL="0" marR="0" algn="r">
              <a:spcBef>
                <a:spcPts val="0"/>
              </a:spcBef>
              <a:buNone/>
              <a:defRPr sz="1000">
                <a:solidFill>
                  <a:schemeClr val="lt1"/>
                </a:solidFill>
                <a:latin typeface="Arial"/>
                <a:ea typeface="Arial"/>
                <a:cs typeface="Arial"/>
                <a:sym typeface="Arial"/>
              </a:defRPr>
            </a:lvl7pPr>
            <a:lvl8pPr indent="0" lvl="7" marL="0" marR="0" algn="r">
              <a:spcBef>
                <a:spcPts val="0"/>
              </a:spcBef>
              <a:buNone/>
              <a:defRPr sz="1000">
                <a:solidFill>
                  <a:schemeClr val="lt1"/>
                </a:solidFill>
                <a:latin typeface="Arial"/>
                <a:ea typeface="Arial"/>
                <a:cs typeface="Arial"/>
                <a:sym typeface="Arial"/>
              </a:defRPr>
            </a:lvl8pPr>
            <a:lvl9pPr indent="0" lvl="8" marL="0" marR="0" algn="r">
              <a:spcBef>
                <a:spcPts val="0"/>
              </a:spcBef>
              <a:buNone/>
              <a:defRPr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44" name="Google Shape;744;p106"/>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5" name="Google Shape;745;p106"/>
          <p:cNvSpPr txBox="1"/>
          <p:nvPr>
            <p:ph type="title"/>
          </p:nvPr>
        </p:nvSpPr>
        <p:spPr>
          <a:xfrm>
            <a:off x="7188542" y="2749325"/>
            <a:ext cx="4648201" cy="1176996"/>
          </a:xfrm>
          <a:prstGeom prst="rect">
            <a:avLst/>
          </a:prstGeom>
          <a:noFill/>
          <a:ln>
            <a:noFill/>
          </a:ln>
        </p:spPr>
        <p:txBody>
          <a:bodyPr anchorCtr="0" anchor="b" bIns="45700" lIns="91425" spcFirstLastPara="1" rIns="91425" wrap="square" tIns="45700">
            <a:noAutofit/>
          </a:bodyPr>
          <a:lstStyle>
            <a:lvl1pPr lvl="0" algn="r">
              <a:lnSpc>
                <a:spcPct val="90000"/>
              </a:lnSpc>
              <a:spcBef>
                <a:spcPts val="0"/>
              </a:spcBef>
              <a:spcAft>
                <a:spcPts val="0"/>
              </a:spcAft>
              <a:buClr>
                <a:schemeClr val="lt1"/>
              </a:buClr>
              <a:buSzPts val="4000"/>
              <a:buFont typeface="Arial"/>
              <a:buNone/>
              <a:defRPr sz="4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cxnSp>
        <p:nvCxnSpPr>
          <p:cNvPr id="746" name="Google Shape;746;p106"/>
          <p:cNvCxnSpPr/>
          <p:nvPr/>
        </p:nvCxnSpPr>
        <p:spPr>
          <a:xfrm>
            <a:off x="7188542" y="4344368"/>
            <a:ext cx="4648201" cy="10544"/>
          </a:xfrm>
          <a:prstGeom prst="straightConnector1">
            <a:avLst/>
          </a:prstGeom>
          <a:noFill/>
          <a:ln cap="rnd" cmpd="sng" w="50800">
            <a:solidFill>
              <a:schemeClr val="lt1">
                <a:alpha val="49803"/>
              </a:schemeClr>
            </a:solidFill>
            <a:prstDash val="solid"/>
            <a:miter lim="800000"/>
            <a:headEnd len="sm" w="sm" type="none"/>
            <a:tailEnd len="sm" w="sm" type="none"/>
          </a:ln>
        </p:spPr>
      </p:cxnSp>
      <p:sp>
        <p:nvSpPr>
          <p:cNvPr id="747" name="Google Shape;747;p106"/>
          <p:cNvSpPr txBox="1"/>
          <p:nvPr>
            <p:ph idx="1" type="body"/>
          </p:nvPr>
        </p:nvSpPr>
        <p:spPr>
          <a:xfrm>
            <a:off x="7188542" y="5243417"/>
            <a:ext cx="4648201" cy="276999"/>
          </a:xfrm>
          <a:prstGeom prst="rect">
            <a:avLst/>
          </a:prstGeom>
          <a:noFill/>
          <a:ln>
            <a:noFill/>
          </a:ln>
        </p:spPr>
        <p:txBody>
          <a:bodyPr anchorCtr="0" anchor="t" bIns="45700" lIns="91425" spcFirstLastPara="1" rIns="91425" wrap="square" tIns="45700">
            <a:spAutoFit/>
          </a:bodyPr>
          <a:lstStyle>
            <a:lvl1pPr indent="-228600" lvl="0" marL="457200" marR="0" rtl="0" algn="r">
              <a:lnSpc>
                <a:spcPct val="100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55600" lvl="1" marL="914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48" name="Google Shape;748;p106"/>
          <p:cNvSpPr txBox="1"/>
          <p:nvPr>
            <p:ph idx="2" type="body"/>
          </p:nvPr>
        </p:nvSpPr>
        <p:spPr>
          <a:xfrm>
            <a:off x="7188542" y="4860369"/>
            <a:ext cx="4648201" cy="400110"/>
          </a:xfrm>
          <a:prstGeom prst="rect">
            <a:avLst/>
          </a:prstGeom>
          <a:noFill/>
          <a:ln>
            <a:noFill/>
          </a:ln>
        </p:spPr>
        <p:txBody>
          <a:bodyPr anchorCtr="0" anchor="b" bIns="45700" lIns="91425" spcFirstLastPara="1" rIns="91425" wrap="square" tIns="45700">
            <a:spAutoFit/>
          </a:bodyPr>
          <a:lstStyle>
            <a:lvl1pPr indent="-228600" lvl="0" marL="457200" marR="0" rtl="0" algn="r">
              <a:lnSpc>
                <a:spcPct val="90000"/>
              </a:lnSpc>
              <a:spcBef>
                <a:spcPts val="1000"/>
              </a:spcBef>
              <a:spcAft>
                <a:spcPts val="0"/>
              </a:spcAft>
              <a:buClr>
                <a:schemeClr val="lt1"/>
              </a:buClr>
              <a:buSzPts val="2000"/>
              <a:buFont typeface="Arial"/>
              <a:buNone/>
              <a:defRPr b="0" i="0" sz="2000" u="none" cap="none" strike="noStrike">
                <a:solidFill>
                  <a:schemeClr val="lt1"/>
                </a:solidFill>
                <a:latin typeface="Arial"/>
                <a:ea typeface="Arial"/>
                <a:cs typeface="Arial"/>
                <a:sym typeface="Arial"/>
              </a:defRPr>
            </a:lvl1pPr>
            <a:lvl2pPr indent="-355600" lvl="1" marL="914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9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MN - Blue/Green Base Layout">
  <p:cSld name="ILMN - Blue/Green Base Layout">
    <p:spTree>
      <p:nvGrpSpPr>
        <p:cNvPr id="749" name="Shape 749"/>
        <p:cNvGrpSpPr/>
        <p:nvPr/>
      </p:nvGrpSpPr>
      <p:grpSpPr>
        <a:xfrm>
          <a:off x="0" y="0"/>
          <a:ext cx="0" cy="0"/>
          <a:chOff x="0" y="0"/>
          <a:chExt cx="0" cy="0"/>
        </a:xfrm>
      </p:grpSpPr>
      <p:sp>
        <p:nvSpPr>
          <p:cNvPr id="750" name="Google Shape;750;p107"/>
          <p:cNvSpPr txBox="1"/>
          <p:nvPr>
            <p:ph type="title"/>
          </p:nvPr>
        </p:nvSpPr>
        <p:spPr>
          <a:xfrm>
            <a:off x="355257" y="482099"/>
            <a:ext cx="11417643" cy="109728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1" name="Google Shape;751;p107"/>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752" name="Google Shape;752;p107"/>
          <p:cNvSpPr txBox="1"/>
          <p:nvPr>
            <p:ph idx="1" type="body"/>
          </p:nvPr>
        </p:nvSpPr>
        <p:spPr>
          <a:xfrm>
            <a:off x="355257" y="208690"/>
            <a:ext cx="4635843" cy="216982"/>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MN - Base Layout">
  <p:cSld name="ILMN - Base Layout">
    <p:spTree>
      <p:nvGrpSpPr>
        <p:cNvPr id="753" name="Shape 753"/>
        <p:cNvGrpSpPr/>
        <p:nvPr/>
      </p:nvGrpSpPr>
      <p:grpSpPr>
        <a:xfrm>
          <a:off x="0" y="0"/>
          <a:ext cx="0" cy="0"/>
          <a:chOff x="0" y="0"/>
          <a:chExt cx="0" cy="0"/>
        </a:xfrm>
      </p:grpSpPr>
      <p:sp>
        <p:nvSpPr>
          <p:cNvPr id="754" name="Google Shape;754;p108"/>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755" name="Google Shape;755;p108"/>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56" name="Google Shape;756;p108"/>
          <p:cNvSpPr txBox="1"/>
          <p:nvPr>
            <p:ph idx="1" type="body"/>
          </p:nvPr>
        </p:nvSpPr>
        <p:spPr>
          <a:xfrm>
            <a:off x="402882" y="358775"/>
            <a:ext cx="11307672" cy="109696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1000"/>
              </a:spcBef>
              <a:spcAft>
                <a:spcPts val="0"/>
              </a:spcAft>
              <a:buClr>
                <a:schemeClr val="dk1"/>
              </a:buClr>
              <a:buSzPts val="3200"/>
              <a:buFont typeface="Arial"/>
              <a:buNone/>
              <a:defRPr b="0" i="0" sz="3200" u="none" cap="none" strike="noStrike">
                <a:solidFill>
                  <a:schemeClr val="dk1"/>
                </a:solidFill>
                <a:latin typeface="Arial"/>
                <a:ea typeface="Arial"/>
                <a:cs typeface="Arial"/>
                <a:sym typeface="Arial"/>
              </a:defRPr>
            </a:lvl1pPr>
            <a:lvl2pPr indent="-228600" lvl="1" marL="914400" marR="0" rtl="0" algn="l">
              <a:lnSpc>
                <a:spcPct val="100000"/>
              </a:lnSpc>
              <a:spcBef>
                <a:spcPts val="500"/>
              </a:spcBef>
              <a:spcAft>
                <a:spcPts val="0"/>
              </a:spcAft>
              <a:buClr>
                <a:srgbClr val="616262"/>
              </a:buClr>
              <a:buSzPts val="2400"/>
              <a:buFont typeface="Arial"/>
              <a:buNone/>
              <a:defRPr b="0" i="0" sz="2400" u="none" cap="none" strike="noStrike">
                <a:solidFill>
                  <a:srgbClr val="616262"/>
                </a:solidFill>
                <a:latin typeface="Arial"/>
                <a:ea typeface="Arial"/>
                <a:cs typeface="Arial"/>
                <a:sym typeface="Arial"/>
              </a:defRPr>
            </a:lvl2pPr>
            <a:lvl3pPr indent="-228600" lvl="2" marL="1371600"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Arial"/>
                <a:ea typeface="Arial"/>
                <a:cs typeface="Arial"/>
                <a:sym typeface="Arial"/>
              </a:defRPr>
            </a:lvl3pPr>
            <a:lvl4pPr indent="-228600" lvl="3" marL="18288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4pPr>
            <a:lvl5pPr indent="-228600" lvl="4" marL="2286000" marR="0" rtl="0" algn="l">
              <a:lnSpc>
                <a:spcPct val="90000"/>
              </a:lnSpc>
              <a:spcBef>
                <a:spcPts val="500"/>
              </a:spcBef>
              <a:spcAft>
                <a:spcPts val="0"/>
              </a:spcAft>
              <a:buClr>
                <a:schemeClr val="dk1"/>
              </a:buClr>
              <a:buSzPts val="1800"/>
              <a:buFont typeface="Arial"/>
              <a:buNone/>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lumina Sequencing Workflow">
  <p:cSld name="Illumina Sequencing Workflow">
    <p:spTree>
      <p:nvGrpSpPr>
        <p:cNvPr id="64" name="Shape 64"/>
        <p:cNvGrpSpPr/>
        <p:nvPr/>
      </p:nvGrpSpPr>
      <p:grpSpPr>
        <a:xfrm>
          <a:off x="0" y="0"/>
          <a:ext cx="0" cy="0"/>
          <a:chOff x="0" y="0"/>
          <a:chExt cx="0" cy="0"/>
        </a:xfrm>
      </p:grpSpPr>
      <p:grpSp>
        <p:nvGrpSpPr>
          <p:cNvPr id="65" name="Google Shape;65;p58"/>
          <p:cNvGrpSpPr/>
          <p:nvPr/>
        </p:nvGrpSpPr>
        <p:grpSpPr>
          <a:xfrm>
            <a:off x="2164933" y="754398"/>
            <a:ext cx="7605292" cy="1270555"/>
            <a:chOff x="1611231" y="1086907"/>
            <a:chExt cx="5703969" cy="1270555"/>
          </a:xfrm>
        </p:grpSpPr>
        <p:pic>
          <p:nvPicPr>
            <p:cNvPr id="66" name="Google Shape;66;p58"/>
            <p:cNvPicPr preferRelativeResize="0"/>
            <p:nvPr/>
          </p:nvPicPr>
          <p:blipFill rotWithShape="1">
            <a:blip r:embed="rId2">
              <a:alphaModFix/>
            </a:blip>
            <a:srcRect b="0" l="0" r="0" t="27737"/>
            <a:stretch/>
          </p:blipFill>
          <p:spPr>
            <a:xfrm>
              <a:off x="5023239" y="1290313"/>
              <a:ext cx="1034312" cy="1067149"/>
            </a:xfrm>
            <a:prstGeom prst="rect">
              <a:avLst/>
            </a:prstGeom>
            <a:noFill/>
            <a:ln>
              <a:noFill/>
            </a:ln>
          </p:spPr>
        </p:pic>
        <p:sp>
          <p:nvSpPr>
            <p:cNvPr id="67" name="Google Shape;67;p58"/>
            <p:cNvSpPr/>
            <p:nvPr/>
          </p:nvSpPr>
          <p:spPr>
            <a:xfrm>
              <a:off x="1611231" y="1086907"/>
              <a:ext cx="257430" cy="325092"/>
            </a:xfrm>
            <a:prstGeom prst="ellipse">
              <a:avLst/>
            </a:prstGeom>
            <a:solidFill>
              <a:srgbClr val="78A7DA"/>
            </a:solidFill>
            <a:ln cap="flat" cmpd="sng" w="9525">
              <a:solidFill>
                <a:srgbClr val="7CA8D4"/>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FFFFFF"/>
                  </a:solidFill>
                  <a:latin typeface="Arial"/>
                  <a:ea typeface="Arial"/>
                  <a:cs typeface="Arial"/>
                  <a:sym typeface="Arial"/>
                </a:rPr>
                <a:t>1</a:t>
              </a:r>
              <a:endParaRPr/>
            </a:p>
          </p:txBody>
        </p:sp>
        <p:sp>
          <p:nvSpPr>
            <p:cNvPr id="68" name="Google Shape;68;p58"/>
            <p:cNvSpPr/>
            <p:nvPr/>
          </p:nvSpPr>
          <p:spPr>
            <a:xfrm>
              <a:off x="1827542" y="1271284"/>
              <a:ext cx="5487658" cy="1043035"/>
            </a:xfrm>
            <a:prstGeom prst="roundRect">
              <a:avLst>
                <a:gd fmla="val 4875" name="adj"/>
              </a:avLst>
            </a:prstGeom>
            <a:noFill/>
            <a:ln cap="flat" cmpd="sng" w="25400">
              <a:solidFill>
                <a:srgbClr val="78A7DA"/>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rPr b="1" lang="en-US" sz="1600">
                  <a:solidFill>
                    <a:srgbClr val="78A7DA"/>
                  </a:solidFill>
                  <a:latin typeface="Arial"/>
                  <a:ea typeface="Arial"/>
                  <a:cs typeface="Arial"/>
                  <a:sym typeface="Arial"/>
                </a:rPr>
                <a:t>Library Preparation</a:t>
              </a:r>
              <a:endParaRPr/>
            </a:p>
            <a:p>
              <a:pPr indent="0" lvl="0" marL="0" marR="0" rtl="0" algn="l">
                <a:spcBef>
                  <a:spcPts val="0"/>
                </a:spcBef>
                <a:spcAft>
                  <a:spcPts val="0"/>
                </a:spcAft>
                <a:buNone/>
              </a:pPr>
              <a:r>
                <a:t/>
              </a:r>
              <a:endParaRPr b="1" sz="1600">
                <a:solidFill>
                  <a:schemeClr val="hlink"/>
                </a:solidFill>
                <a:latin typeface="Arial"/>
                <a:ea typeface="Arial"/>
                <a:cs typeface="Arial"/>
                <a:sym typeface="Arial"/>
              </a:endParaRPr>
            </a:p>
            <a:p>
              <a:pPr indent="0" lvl="0" marL="0" marR="0" rtl="0" algn="l">
                <a:spcBef>
                  <a:spcPts val="0"/>
                </a:spcBef>
                <a:spcAft>
                  <a:spcPts val="0"/>
                </a:spcAft>
                <a:buNone/>
              </a:pPr>
              <a:r>
                <a:t/>
              </a:r>
              <a:endParaRPr b="1" sz="1600">
                <a:solidFill>
                  <a:schemeClr val="lt1"/>
                </a:solidFill>
                <a:latin typeface="Arial"/>
                <a:ea typeface="Arial"/>
                <a:cs typeface="Arial"/>
                <a:sym typeface="Arial"/>
              </a:endParaRPr>
            </a:p>
          </p:txBody>
        </p:sp>
      </p:grpSp>
      <p:grpSp>
        <p:nvGrpSpPr>
          <p:cNvPr id="69" name="Google Shape;69;p58"/>
          <p:cNvGrpSpPr/>
          <p:nvPr/>
        </p:nvGrpSpPr>
        <p:grpSpPr>
          <a:xfrm>
            <a:off x="2453353" y="4859548"/>
            <a:ext cx="7316873" cy="1043035"/>
            <a:chOff x="1827545" y="5192057"/>
            <a:chExt cx="5487655" cy="1043035"/>
          </a:xfrm>
        </p:grpSpPr>
        <p:pic>
          <p:nvPicPr>
            <p:cNvPr descr="Alignments.jpg" id="70" name="Google Shape;70;p58"/>
            <p:cNvPicPr preferRelativeResize="0"/>
            <p:nvPr/>
          </p:nvPicPr>
          <p:blipFill rotWithShape="1">
            <a:blip r:embed="rId3">
              <a:alphaModFix/>
            </a:blip>
            <a:srcRect b="12775" l="0" r="0" t="0"/>
            <a:stretch/>
          </p:blipFill>
          <p:spPr>
            <a:xfrm>
              <a:off x="4988290" y="5325162"/>
              <a:ext cx="1104210" cy="776824"/>
            </a:xfrm>
            <a:prstGeom prst="rect">
              <a:avLst/>
            </a:prstGeom>
            <a:noFill/>
            <a:ln>
              <a:noFill/>
            </a:ln>
          </p:spPr>
        </p:pic>
        <p:sp>
          <p:nvSpPr>
            <p:cNvPr id="71" name="Google Shape;71;p58"/>
            <p:cNvSpPr/>
            <p:nvPr/>
          </p:nvSpPr>
          <p:spPr>
            <a:xfrm>
              <a:off x="1827545" y="5192057"/>
              <a:ext cx="5487655" cy="1043035"/>
            </a:xfrm>
            <a:prstGeom prst="roundRect">
              <a:avLst>
                <a:gd fmla="val 4875" name="adj"/>
              </a:avLst>
            </a:prstGeom>
            <a:noFill/>
            <a:ln cap="flat" cmpd="sng" w="19050">
              <a:solidFill>
                <a:srgbClr val="FFB4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600">
                  <a:solidFill>
                    <a:srgbClr val="FFB441"/>
                  </a:solidFill>
                  <a:latin typeface="Arial"/>
                  <a:ea typeface="Arial"/>
                  <a:cs typeface="Arial"/>
                  <a:sym typeface="Arial"/>
                </a:rPr>
                <a:t>Data Analysis</a:t>
              </a:r>
              <a:endParaRPr/>
            </a:p>
            <a:p>
              <a:pPr indent="0" lvl="0" marL="0" marR="0" rtl="0" algn="ctr">
                <a:spcBef>
                  <a:spcPts val="0"/>
                </a:spcBef>
                <a:spcAft>
                  <a:spcPts val="0"/>
                </a:spcAft>
                <a:buNone/>
              </a:pPr>
              <a:r>
                <a:t/>
              </a:r>
              <a:endParaRPr sz="1600">
                <a:solidFill>
                  <a:srgbClr val="FFFFFF"/>
                </a:solidFill>
                <a:latin typeface="Arial"/>
                <a:ea typeface="Arial"/>
                <a:cs typeface="Arial"/>
                <a:sym typeface="Arial"/>
              </a:endParaRPr>
            </a:p>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grpSp>
      <p:sp>
        <p:nvSpPr>
          <p:cNvPr id="72" name="Google Shape;72;p58"/>
          <p:cNvSpPr/>
          <p:nvPr/>
        </p:nvSpPr>
        <p:spPr>
          <a:xfrm>
            <a:off x="2431433" y="2266569"/>
            <a:ext cx="7316877" cy="1043035"/>
          </a:xfrm>
          <a:prstGeom prst="roundRect">
            <a:avLst>
              <a:gd fmla="val 4875" name="adj"/>
            </a:avLst>
          </a:prstGeom>
          <a:noFill/>
          <a:ln cap="flat" cmpd="sng" w="19050">
            <a:solidFill>
              <a:srgbClr val="BAC147"/>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600">
                <a:solidFill>
                  <a:srgbClr val="BAC147"/>
                </a:solidFill>
                <a:latin typeface="Arial"/>
                <a:ea typeface="Arial"/>
                <a:cs typeface="Arial"/>
                <a:sym typeface="Arial"/>
              </a:rPr>
              <a:t>Cluster Generation</a:t>
            </a:r>
            <a:endParaRPr/>
          </a:p>
          <a:p>
            <a:pPr indent="0" lvl="0" marL="0" marR="0" rtl="0" algn="ctr">
              <a:spcBef>
                <a:spcPts val="0"/>
              </a:spcBef>
              <a:spcAft>
                <a:spcPts val="0"/>
              </a:spcAft>
              <a:buNone/>
            </a:pPr>
            <a:r>
              <a:t/>
            </a:r>
            <a:endParaRPr sz="1600">
              <a:solidFill>
                <a:srgbClr val="FFFFFF"/>
              </a:solidFill>
              <a:latin typeface="Arial"/>
              <a:ea typeface="Arial"/>
              <a:cs typeface="Arial"/>
              <a:sym typeface="Arial"/>
            </a:endParaRPr>
          </a:p>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sp>
        <p:nvSpPr>
          <p:cNvPr id="73" name="Google Shape;73;p58"/>
          <p:cNvSpPr/>
          <p:nvPr/>
        </p:nvSpPr>
        <p:spPr>
          <a:xfrm>
            <a:off x="2442797" y="3563059"/>
            <a:ext cx="7316877" cy="1043035"/>
          </a:xfrm>
          <a:prstGeom prst="roundRect">
            <a:avLst>
              <a:gd fmla="val 4875" name="adj"/>
            </a:avLst>
          </a:prstGeom>
          <a:noFill/>
          <a:ln cap="flat" cmpd="sng" w="19050">
            <a:solidFill>
              <a:srgbClr val="AD73A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600">
                <a:solidFill>
                  <a:srgbClr val="AD73AC"/>
                </a:solidFill>
                <a:latin typeface="Arial"/>
                <a:ea typeface="Arial"/>
                <a:cs typeface="Arial"/>
                <a:sym typeface="Arial"/>
              </a:rPr>
              <a:t>Sequencing</a:t>
            </a:r>
            <a:endParaRPr/>
          </a:p>
          <a:p>
            <a:pPr indent="0" lvl="0" marL="0" marR="0" rtl="0" algn="ctr">
              <a:spcBef>
                <a:spcPts val="0"/>
              </a:spcBef>
              <a:spcAft>
                <a:spcPts val="0"/>
              </a:spcAft>
              <a:buNone/>
            </a:pPr>
            <a:r>
              <a:t/>
            </a:r>
            <a:endParaRPr sz="1600">
              <a:solidFill>
                <a:srgbClr val="FFFFFF"/>
              </a:solidFill>
              <a:latin typeface="Arial"/>
              <a:ea typeface="Arial"/>
              <a:cs typeface="Arial"/>
              <a:sym typeface="Arial"/>
            </a:endParaRPr>
          </a:p>
          <a:p>
            <a:pPr indent="0" lvl="0" marL="0" marR="0" rtl="0" algn="ctr">
              <a:spcBef>
                <a:spcPts val="0"/>
              </a:spcBef>
              <a:spcAft>
                <a:spcPts val="0"/>
              </a:spcAft>
              <a:buNone/>
            </a:pPr>
            <a:r>
              <a:t/>
            </a:r>
            <a:endParaRPr sz="1600">
              <a:solidFill>
                <a:srgbClr val="FFFFFF"/>
              </a:solidFill>
              <a:latin typeface="Arial"/>
              <a:ea typeface="Arial"/>
              <a:cs typeface="Arial"/>
              <a:sym typeface="Arial"/>
            </a:endParaRPr>
          </a:p>
        </p:txBody>
      </p:sp>
      <p:pic>
        <p:nvPicPr>
          <p:cNvPr id="74" name="Google Shape;74;p58"/>
          <p:cNvPicPr preferRelativeResize="0"/>
          <p:nvPr/>
        </p:nvPicPr>
        <p:blipFill rotWithShape="1">
          <a:blip r:embed="rId4">
            <a:alphaModFix/>
          </a:blip>
          <a:srcRect b="0" l="0" r="0" t="0"/>
          <a:stretch/>
        </p:blipFill>
        <p:spPr>
          <a:xfrm>
            <a:off x="6486058" y="3594362"/>
            <a:ext cx="1858065" cy="989171"/>
          </a:xfrm>
          <a:prstGeom prst="rect">
            <a:avLst/>
          </a:prstGeom>
          <a:noFill/>
          <a:ln>
            <a:noFill/>
          </a:ln>
        </p:spPr>
      </p:pic>
      <p:pic>
        <p:nvPicPr>
          <p:cNvPr id="75" name="Google Shape;75;p58"/>
          <p:cNvPicPr preferRelativeResize="0"/>
          <p:nvPr/>
        </p:nvPicPr>
        <p:blipFill rotWithShape="1">
          <a:blip r:embed="rId5">
            <a:alphaModFix/>
          </a:blip>
          <a:srcRect b="17896" l="46961" r="45038" t="51878"/>
          <a:stretch/>
        </p:blipFill>
        <p:spPr>
          <a:xfrm>
            <a:off x="7077825" y="2309712"/>
            <a:ext cx="650504" cy="929679"/>
          </a:xfrm>
          <a:prstGeom prst="rect">
            <a:avLst/>
          </a:prstGeom>
          <a:noFill/>
          <a:ln>
            <a:noFill/>
          </a:ln>
        </p:spPr>
      </p:pic>
      <p:sp>
        <p:nvSpPr>
          <p:cNvPr id="76" name="Google Shape;76;p58"/>
          <p:cNvSpPr txBox="1"/>
          <p:nvPr/>
        </p:nvSpPr>
        <p:spPr>
          <a:xfrm>
            <a:off x="579674" y="47410"/>
            <a:ext cx="1143609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3200">
                <a:solidFill>
                  <a:srgbClr val="3F3F3F"/>
                </a:solidFill>
                <a:latin typeface="Arial"/>
                <a:ea typeface="Arial"/>
                <a:cs typeface="Arial"/>
                <a:sym typeface="Arial"/>
              </a:rPr>
              <a:t>Illumina Sequencing</a:t>
            </a:r>
            <a:r>
              <a:rPr b="1" lang="en-US" sz="3200">
                <a:solidFill>
                  <a:srgbClr val="3F3F3F"/>
                </a:solidFill>
                <a:latin typeface="Arial"/>
                <a:ea typeface="Arial"/>
                <a:cs typeface="Arial"/>
                <a:sym typeface="Arial"/>
              </a:rPr>
              <a:t> Workflow</a:t>
            </a:r>
            <a:endParaRPr b="1" sz="3200">
              <a:solidFill>
                <a:srgbClr val="3F3F3F"/>
              </a:solidFill>
              <a:latin typeface="Arial"/>
              <a:ea typeface="Arial"/>
              <a:cs typeface="Arial"/>
              <a:sym typeface="Arial"/>
            </a:endParaRPr>
          </a:p>
        </p:txBody>
      </p:sp>
      <p:sp>
        <p:nvSpPr>
          <p:cNvPr id="77" name="Google Shape;77;p58"/>
          <p:cNvSpPr/>
          <p:nvPr/>
        </p:nvSpPr>
        <p:spPr>
          <a:xfrm>
            <a:off x="2164933" y="2147166"/>
            <a:ext cx="343240" cy="325092"/>
          </a:xfrm>
          <a:prstGeom prst="ellipse">
            <a:avLst/>
          </a:prstGeom>
          <a:solidFill>
            <a:srgbClr val="BAC147"/>
          </a:solidFill>
          <a:ln cap="flat" cmpd="sng" w="9525">
            <a:solidFill>
              <a:srgbClr val="ADBF69"/>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FFFFFF"/>
                </a:solidFill>
                <a:latin typeface="Arial"/>
                <a:ea typeface="Arial"/>
                <a:cs typeface="Arial"/>
                <a:sym typeface="Arial"/>
              </a:rPr>
              <a:t>2</a:t>
            </a:r>
            <a:endParaRPr/>
          </a:p>
        </p:txBody>
      </p:sp>
      <p:sp>
        <p:nvSpPr>
          <p:cNvPr id="78" name="Google Shape;78;p58"/>
          <p:cNvSpPr/>
          <p:nvPr/>
        </p:nvSpPr>
        <p:spPr>
          <a:xfrm>
            <a:off x="2164933" y="3429000"/>
            <a:ext cx="343240" cy="325092"/>
          </a:xfrm>
          <a:prstGeom prst="ellipse">
            <a:avLst/>
          </a:prstGeom>
          <a:solidFill>
            <a:srgbClr val="AD73AC"/>
          </a:solidFill>
          <a:ln cap="flat" cmpd="sng" w="9525">
            <a:solidFill>
              <a:srgbClr val="AD73AC"/>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FFFFFF"/>
                </a:solidFill>
                <a:latin typeface="Arial"/>
                <a:ea typeface="Arial"/>
                <a:cs typeface="Arial"/>
                <a:sym typeface="Arial"/>
              </a:rPr>
              <a:t>3</a:t>
            </a:r>
            <a:endParaRPr/>
          </a:p>
        </p:txBody>
      </p:sp>
      <p:sp>
        <p:nvSpPr>
          <p:cNvPr id="79" name="Google Shape;79;p58"/>
          <p:cNvSpPr/>
          <p:nvPr/>
        </p:nvSpPr>
        <p:spPr>
          <a:xfrm>
            <a:off x="2170389" y="4719159"/>
            <a:ext cx="343240" cy="325092"/>
          </a:xfrm>
          <a:prstGeom prst="ellipse">
            <a:avLst/>
          </a:prstGeom>
          <a:solidFill>
            <a:srgbClr val="FFB441"/>
          </a:solidFill>
          <a:ln cap="flat" cmpd="sng" w="9525">
            <a:solidFill>
              <a:srgbClr val="FFB44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rgbClr val="FFFFFF"/>
                </a:solidFill>
                <a:latin typeface="Arial"/>
                <a:ea typeface="Arial"/>
                <a:cs typeface="Arial"/>
                <a:sym typeface="Arial"/>
              </a:rPr>
              <a:t>4</a:t>
            </a:r>
            <a:endParaRPr/>
          </a:p>
        </p:txBody>
      </p:sp>
      <p:sp>
        <p:nvSpPr>
          <p:cNvPr id="80" name="Google Shape;80;p58"/>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lvl1pPr indent="0" lvl="0" marL="0" algn="r">
              <a:spcBef>
                <a:spcPts val="0"/>
              </a:spcBef>
              <a:buNone/>
              <a:defRPr sz="1000">
                <a:solidFill>
                  <a:srgbClr val="888888"/>
                </a:solidFill>
                <a:latin typeface="Arial"/>
                <a:ea typeface="Arial"/>
                <a:cs typeface="Arial"/>
                <a:sym typeface="Arial"/>
              </a:defRPr>
            </a:lvl1pPr>
            <a:lvl2pPr indent="0" lvl="1" marL="0" algn="r">
              <a:spcBef>
                <a:spcPts val="0"/>
              </a:spcBef>
              <a:buNone/>
              <a:defRPr sz="1000">
                <a:solidFill>
                  <a:srgbClr val="888888"/>
                </a:solidFill>
                <a:latin typeface="Arial"/>
                <a:ea typeface="Arial"/>
                <a:cs typeface="Arial"/>
                <a:sym typeface="Arial"/>
              </a:defRPr>
            </a:lvl2pPr>
            <a:lvl3pPr indent="0" lvl="2" marL="0" algn="r">
              <a:spcBef>
                <a:spcPts val="0"/>
              </a:spcBef>
              <a:buNone/>
              <a:defRPr sz="1000">
                <a:solidFill>
                  <a:srgbClr val="888888"/>
                </a:solidFill>
                <a:latin typeface="Arial"/>
                <a:ea typeface="Arial"/>
                <a:cs typeface="Arial"/>
                <a:sym typeface="Arial"/>
              </a:defRPr>
            </a:lvl3pPr>
            <a:lvl4pPr indent="0" lvl="3" marL="0" algn="r">
              <a:spcBef>
                <a:spcPts val="0"/>
              </a:spcBef>
              <a:buNone/>
              <a:defRPr sz="1000">
                <a:solidFill>
                  <a:srgbClr val="888888"/>
                </a:solidFill>
                <a:latin typeface="Arial"/>
                <a:ea typeface="Arial"/>
                <a:cs typeface="Arial"/>
                <a:sym typeface="Arial"/>
              </a:defRPr>
            </a:lvl4pPr>
            <a:lvl5pPr indent="0" lvl="4" marL="0" algn="r">
              <a:spcBef>
                <a:spcPts val="0"/>
              </a:spcBef>
              <a:buNone/>
              <a:defRPr sz="1000">
                <a:solidFill>
                  <a:srgbClr val="888888"/>
                </a:solidFill>
                <a:latin typeface="Arial"/>
                <a:ea typeface="Arial"/>
                <a:cs typeface="Arial"/>
                <a:sym typeface="Arial"/>
              </a:defRPr>
            </a:lvl5pPr>
            <a:lvl6pPr indent="0" lvl="5" marL="0" algn="r">
              <a:spcBef>
                <a:spcPts val="0"/>
              </a:spcBef>
              <a:buNone/>
              <a:defRPr sz="1000">
                <a:solidFill>
                  <a:srgbClr val="888888"/>
                </a:solidFill>
                <a:latin typeface="Arial"/>
                <a:ea typeface="Arial"/>
                <a:cs typeface="Arial"/>
                <a:sym typeface="Arial"/>
              </a:defRPr>
            </a:lvl6pPr>
            <a:lvl7pPr indent="0" lvl="6" marL="0" algn="r">
              <a:spcBef>
                <a:spcPts val="0"/>
              </a:spcBef>
              <a:buNone/>
              <a:defRPr sz="1000">
                <a:solidFill>
                  <a:srgbClr val="888888"/>
                </a:solidFill>
                <a:latin typeface="Arial"/>
                <a:ea typeface="Arial"/>
                <a:cs typeface="Arial"/>
                <a:sym typeface="Arial"/>
              </a:defRPr>
            </a:lvl7pPr>
            <a:lvl8pPr indent="0" lvl="7" marL="0" algn="r">
              <a:spcBef>
                <a:spcPts val="0"/>
              </a:spcBef>
              <a:buNone/>
              <a:defRPr sz="1000">
                <a:solidFill>
                  <a:srgbClr val="888888"/>
                </a:solidFill>
                <a:latin typeface="Arial"/>
                <a:ea typeface="Arial"/>
                <a:cs typeface="Arial"/>
                <a:sym typeface="Arial"/>
              </a:defRPr>
            </a:lvl8pPr>
            <a:lvl9pPr indent="0" lvl="8" marL="0" algn="r">
              <a:spcBef>
                <a:spcPts val="0"/>
              </a:spcBef>
              <a:buNone/>
              <a:defRPr sz="10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1" name="Google Shape;81;p58"/>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b="1" sz="900">
                <a:solidFill>
                  <a:schemeClr val="dk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transition spd="med">
    <p:wipe dir="r"/>
  </p:transition>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64" name="Shape 764"/>
        <p:cNvGrpSpPr/>
        <p:nvPr/>
      </p:nvGrpSpPr>
      <p:grpSpPr>
        <a:xfrm>
          <a:off x="0" y="0"/>
          <a:ext cx="0" cy="0"/>
          <a:chOff x="0" y="0"/>
          <a:chExt cx="0" cy="0"/>
        </a:xfrm>
      </p:grpSpPr>
      <p:sp>
        <p:nvSpPr>
          <p:cNvPr id="765" name="Google Shape;765;p66"/>
          <p:cNvSpPr txBox="1"/>
          <p:nvPr>
            <p:ph type="title"/>
          </p:nvPr>
        </p:nvSpPr>
        <p:spPr>
          <a:xfrm>
            <a:off x="403014" y="1504018"/>
            <a:ext cx="11385972" cy="73866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48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6" name="Google Shape;766;p66"/>
          <p:cNvSpPr txBox="1"/>
          <p:nvPr>
            <p:ph idx="1" type="body"/>
          </p:nvPr>
        </p:nvSpPr>
        <p:spPr>
          <a:xfrm>
            <a:off x="1486408" y="1729063"/>
            <a:ext cx="9468273" cy="276999"/>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b="0" i="0">
                <a:solidFill>
                  <a:schemeClr val="dk1"/>
                </a:solidFill>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67" name="Google Shape;767;p66"/>
          <p:cNvSpPr txBox="1"/>
          <p:nvPr>
            <p:ph idx="11" type="ftr"/>
          </p:nvPr>
        </p:nvSpPr>
        <p:spPr>
          <a:xfrm>
            <a:off x="3718221" y="6475557"/>
            <a:ext cx="4541520" cy="184666"/>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1200">
                <a:solidFill>
                  <a:srgbClr val="1A1717"/>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8" name="Google Shape;768;p66"/>
          <p:cNvSpPr txBox="1"/>
          <p:nvPr>
            <p:ph idx="10" type="dt"/>
          </p:nvPr>
        </p:nvSpPr>
        <p:spPr>
          <a:xfrm>
            <a:off x="609600" y="6377941"/>
            <a:ext cx="2804160" cy="27699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9" name="Google Shape;769;p66"/>
          <p:cNvSpPr txBox="1"/>
          <p:nvPr>
            <p:ph idx="12" type="sldNum"/>
          </p:nvPr>
        </p:nvSpPr>
        <p:spPr>
          <a:xfrm>
            <a:off x="381203" y="6393961"/>
            <a:ext cx="243839" cy="153888"/>
          </a:xfrm>
          <a:prstGeom prst="rect">
            <a:avLst/>
          </a:prstGeom>
          <a:noFill/>
          <a:ln>
            <a:noFill/>
          </a:ln>
        </p:spPr>
        <p:txBody>
          <a:bodyPr anchorCtr="0" anchor="t" bIns="0" lIns="0" spcFirstLastPara="1" rIns="0" wrap="square" tIns="0">
            <a:spAutoFit/>
          </a:bodyPr>
          <a:lstStyle>
            <a:lvl1pPr indent="0" lvl="0" marL="50799" marR="0" algn="l">
              <a:spcBef>
                <a:spcPts val="0"/>
              </a:spcBef>
              <a:buNone/>
              <a:defRPr b="0" i="0" sz="1000">
                <a:solidFill>
                  <a:srgbClr val="7C7B7B"/>
                </a:solidFill>
                <a:latin typeface="Arial"/>
                <a:ea typeface="Arial"/>
                <a:cs typeface="Arial"/>
                <a:sym typeface="Arial"/>
              </a:defRPr>
            </a:lvl1pPr>
            <a:lvl2pPr indent="0" lvl="1" marL="50799" marR="0" algn="l">
              <a:spcBef>
                <a:spcPts val="0"/>
              </a:spcBef>
              <a:buNone/>
              <a:defRPr b="0" i="0" sz="1000">
                <a:solidFill>
                  <a:srgbClr val="7C7B7B"/>
                </a:solidFill>
                <a:latin typeface="Arial"/>
                <a:ea typeface="Arial"/>
                <a:cs typeface="Arial"/>
                <a:sym typeface="Arial"/>
              </a:defRPr>
            </a:lvl2pPr>
            <a:lvl3pPr indent="0" lvl="2" marL="50799" marR="0" algn="l">
              <a:spcBef>
                <a:spcPts val="0"/>
              </a:spcBef>
              <a:buNone/>
              <a:defRPr b="0" i="0" sz="1000">
                <a:solidFill>
                  <a:srgbClr val="7C7B7B"/>
                </a:solidFill>
                <a:latin typeface="Arial"/>
                <a:ea typeface="Arial"/>
                <a:cs typeface="Arial"/>
                <a:sym typeface="Arial"/>
              </a:defRPr>
            </a:lvl3pPr>
            <a:lvl4pPr indent="0" lvl="3" marL="50799" marR="0" algn="l">
              <a:spcBef>
                <a:spcPts val="0"/>
              </a:spcBef>
              <a:buNone/>
              <a:defRPr b="0" i="0" sz="1000">
                <a:solidFill>
                  <a:srgbClr val="7C7B7B"/>
                </a:solidFill>
                <a:latin typeface="Arial"/>
                <a:ea typeface="Arial"/>
                <a:cs typeface="Arial"/>
                <a:sym typeface="Arial"/>
              </a:defRPr>
            </a:lvl4pPr>
            <a:lvl5pPr indent="0" lvl="4" marL="50799" marR="0" algn="l">
              <a:spcBef>
                <a:spcPts val="0"/>
              </a:spcBef>
              <a:buNone/>
              <a:defRPr b="0" i="0" sz="1000">
                <a:solidFill>
                  <a:srgbClr val="7C7B7B"/>
                </a:solidFill>
                <a:latin typeface="Arial"/>
                <a:ea typeface="Arial"/>
                <a:cs typeface="Arial"/>
                <a:sym typeface="Arial"/>
              </a:defRPr>
            </a:lvl5pPr>
            <a:lvl6pPr indent="0" lvl="5" marL="50799" marR="0" algn="l">
              <a:spcBef>
                <a:spcPts val="0"/>
              </a:spcBef>
              <a:buNone/>
              <a:defRPr b="0" i="0" sz="1000">
                <a:solidFill>
                  <a:srgbClr val="7C7B7B"/>
                </a:solidFill>
                <a:latin typeface="Arial"/>
                <a:ea typeface="Arial"/>
                <a:cs typeface="Arial"/>
                <a:sym typeface="Arial"/>
              </a:defRPr>
            </a:lvl6pPr>
            <a:lvl7pPr indent="0" lvl="6" marL="50799" marR="0" algn="l">
              <a:spcBef>
                <a:spcPts val="0"/>
              </a:spcBef>
              <a:buNone/>
              <a:defRPr b="0" i="0" sz="1000">
                <a:solidFill>
                  <a:srgbClr val="7C7B7B"/>
                </a:solidFill>
                <a:latin typeface="Arial"/>
                <a:ea typeface="Arial"/>
                <a:cs typeface="Arial"/>
                <a:sym typeface="Arial"/>
              </a:defRPr>
            </a:lvl7pPr>
            <a:lvl8pPr indent="0" lvl="7" marL="50799" marR="0" algn="l">
              <a:spcBef>
                <a:spcPts val="0"/>
              </a:spcBef>
              <a:buNone/>
              <a:defRPr b="0" i="0" sz="1000">
                <a:solidFill>
                  <a:srgbClr val="7C7B7B"/>
                </a:solidFill>
                <a:latin typeface="Arial"/>
                <a:ea typeface="Arial"/>
                <a:cs typeface="Arial"/>
                <a:sym typeface="Arial"/>
              </a:defRPr>
            </a:lvl8pPr>
            <a:lvl9pPr indent="0" lvl="8" marL="50799" marR="0" algn="l">
              <a:spcBef>
                <a:spcPts val="0"/>
              </a:spcBef>
              <a:buNone/>
              <a:defRPr b="0" i="0" sz="1000">
                <a:solidFill>
                  <a:srgbClr val="7C7B7B"/>
                </a:solidFill>
                <a:latin typeface="Arial"/>
                <a:ea typeface="Arial"/>
                <a:cs typeface="Arial"/>
                <a:sym typeface="Arial"/>
              </a:defRPr>
            </a:lvl9pPr>
          </a:lstStyle>
          <a:p>
            <a:pPr indent="0" lvl="0" marL="50799"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770" name="Shape 770"/>
        <p:cNvGrpSpPr/>
        <p:nvPr/>
      </p:nvGrpSpPr>
      <p:grpSpPr>
        <a:xfrm>
          <a:off x="0" y="0"/>
          <a:ext cx="0" cy="0"/>
          <a:chOff x="0" y="0"/>
          <a:chExt cx="0" cy="0"/>
        </a:xfrm>
      </p:grpSpPr>
      <p:sp>
        <p:nvSpPr>
          <p:cNvPr id="771" name="Google Shape;771;p142"/>
          <p:cNvSpPr txBox="1"/>
          <p:nvPr>
            <p:ph type="ctrTitle"/>
          </p:nvPr>
        </p:nvSpPr>
        <p:spPr>
          <a:xfrm>
            <a:off x="914400" y="2125981"/>
            <a:ext cx="10363200" cy="553998"/>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2" name="Google Shape;772;p142"/>
          <p:cNvSpPr txBox="1"/>
          <p:nvPr>
            <p:ph idx="1" type="subTitle"/>
          </p:nvPr>
        </p:nvSpPr>
        <p:spPr>
          <a:xfrm>
            <a:off x="1828800" y="3840481"/>
            <a:ext cx="8534400" cy="27699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3" name="Google Shape;773;p142"/>
          <p:cNvSpPr txBox="1"/>
          <p:nvPr>
            <p:ph idx="11" type="ftr"/>
          </p:nvPr>
        </p:nvSpPr>
        <p:spPr>
          <a:xfrm>
            <a:off x="3718221" y="6475557"/>
            <a:ext cx="4541520" cy="184666"/>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1200">
                <a:solidFill>
                  <a:srgbClr val="1A1717"/>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4" name="Google Shape;774;p142"/>
          <p:cNvSpPr txBox="1"/>
          <p:nvPr>
            <p:ph idx="10" type="dt"/>
          </p:nvPr>
        </p:nvSpPr>
        <p:spPr>
          <a:xfrm>
            <a:off x="609600" y="6377941"/>
            <a:ext cx="2804160" cy="27699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5" name="Google Shape;775;p142"/>
          <p:cNvSpPr txBox="1"/>
          <p:nvPr>
            <p:ph idx="12" type="sldNum"/>
          </p:nvPr>
        </p:nvSpPr>
        <p:spPr>
          <a:xfrm>
            <a:off x="381203" y="6393961"/>
            <a:ext cx="243839" cy="153888"/>
          </a:xfrm>
          <a:prstGeom prst="rect">
            <a:avLst/>
          </a:prstGeom>
          <a:noFill/>
          <a:ln>
            <a:noFill/>
          </a:ln>
        </p:spPr>
        <p:txBody>
          <a:bodyPr anchorCtr="0" anchor="t" bIns="0" lIns="0" spcFirstLastPara="1" rIns="0" wrap="square" tIns="0">
            <a:spAutoFit/>
          </a:bodyPr>
          <a:lstStyle>
            <a:lvl1pPr indent="0" lvl="0" marL="50799" marR="0" algn="l">
              <a:spcBef>
                <a:spcPts val="0"/>
              </a:spcBef>
              <a:buNone/>
              <a:defRPr b="0" i="0" sz="1000">
                <a:solidFill>
                  <a:srgbClr val="7C7B7B"/>
                </a:solidFill>
                <a:latin typeface="Arial"/>
                <a:ea typeface="Arial"/>
                <a:cs typeface="Arial"/>
                <a:sym typeface="Arial"/>
              </a:defRPr>
            </a:lvl1pPr>
            <a:lvl2pPr indent="0" lvl="1" marL="50799" marR="0" algn="l">
              <a:spcBef>
                <a:spcPts val="0"/>
              </a:spcBef>
              <a:buNone/>
              <a:defRPr b="0" i="0" sz="1000">
                <a:solidFill>
                  <a:srgbClr val="7C7B7B"/>
                </a:solidFill>
                <a:latin typeface="Arial"/>
                <a:ea typeface="Arial"/>
                <a:cs typeface="Arial"/>
                <a:sym typeface="Arial"/>
              </a:defRPr>
            </a:lvl2pPr>
            <a:lvl3pPr indent="0" lvl="2" marL="50799" marR="0" algn="l">
              <a:spcBef>
                <a:spcPts val="0"/>
              </a:spcBef>
              <a:buNone/>
              <a:defRPr b="0" i="0" sz="1000">
                <a:solidFill>
                  <a:srgbClr val="7C7B7B"/>
                </a:solidFill>
                <a:latin typeface="Arial"/>
                <a:ea typeface="Arial"/>
                <a:cs typeface="Arial"/>
                <a:sym typeface="Arial"/>
              </a:defRPr>
            </a:lvl3pPr>
            <a:lvl4pPr indent="0" lvl="3" marL="50799" marR="0" algn="l">
              <a:spcBef>
                <a:spcPts val="0"/>
              </a:spcBef>
              <a:buNone/>
              <a:defRPr b="0" i="0" sz="1000">
                <a:solidFill>
                  <a:srgbClr val="7C7B7B"/>
                </a:solidFill>
                <a:latin typeface="Arial"/>
                <a:ea typeface="Arial"/>
                <a:cs typeface="Arial"/>
                <a:sym typeface="Arial"/>
              </a:defRPr>
            </a:lvl4pPr>
            <a:lvl5pPr indent="0" lvl="4" marL="50799" marR="0" algn="l">
              <a:spcBef>
                <a:spcPts val="0"/>
              </a:spcBef>
              <a:buNone/>
              <a:defRPr b="0" i="0" sz="1000">
                <a:solidFill>
                  <a:srgbClr val="7C7B7B"/>
                </a:solidFill>
                <a:latin typeface="Arial"/>
                <a:ea typeface="Arial"/>
                <a:cs typeface="Arial"/>
                <a:sym typeface="Arial"/>
              </a:defRPr>
            </a:lvl5pPr>
            <a:lvl6pPr indent="0" lvl="5" marL="50799" marR="0" algn="l">
              <a:spcBef>
                <a:spcPts val="0"/>
              </a:spcBef>
              <a:buNone/>
              <a:defRPr b="0" i="0" sz="1000">
                <a:solidFill>
                  <a:srgbClr val="7C7B7B"/>
                </a:solidFill>
                <a:latin typeface="Arial"/>
                <a:ea typeface="Arial"/>
                <a:cs typeface="Arial"/>
                <a:sym typeface="Arial"/>
              </a:defRPr>
            </a:lvl6pPr>
            <a:lvl7pPr indent="0" lvl="6" marL="50799" marR="0" algn="l">
              <a:spcBef>
                <a:spcPts val="0"/>
              </a:spcBef>
              <a:buNone/>
              <a:defRPr b="0" i="0" sz="1000">
                <a:solidFill>
                  <a:srgbClr val="7C7B7B"/>
                </a:solidFill>
                <a:latin typeface="Arial"/>
                <a:ea typeface="Arial"/>
                <a:cs typeface="Arial"/>
                <a:sym typeface="Arial"/>
              </a:defRPr>
            </a:lvl7pPr>
            <a:lvl8pPr indent="0" lvl="7" marL="50799" marR="0" algn="l">
              <a:spcBef>
                <a:spcPts val="0"/>
              </a:spcBef>
              <a:buNone/>
              <a:defRPr b="0" i="0" sz="1000">
                <a:solidFill>
                  <a:srgbClr val="7C7B7B"/>
                </a:solidFill>
                <a:latin typeface="Arial"/>
                <a:ea typeface="Arial"/>
                <a:cs typeface="Arial"/>
                <a:sym typeface="Arial"/>
              </a:defRPr>
            </a:lvl8pPr>
            <a:lvl9pPr indent="0" lvl="8" marL="50799" marR="0" algn="l">
              <a:spcBef>
                <a:spcPts val="0"/>
              </a:spcBef>
              <a:buNone/>
              <a:defRPr b="0" i="0" sz="1000">
                <a:solidFill>
                  <a:srgbClr val="7C7B7B"/>
                </a:solidFill>
                <a:latin typeface="Arial"/>
                <a:ea typeface="Arial"/>
                <a:cs typeface="Arial"/>
                <a:sym typeface="Arial"/>
              </a:defRPr>
            </a:lvl9pPr>
          </a:lstStyle>
          <a:p>
            <a:pPr indent="0" lvl="0" marL="50799"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776" name="Shape 776"/>
        <p:cNvGrpSpPr/>
        <p:nvPr/>
      </p:nvGrpSpPr>
      <p:grpSpPr>
        <a:xfrm>
          <a:off x="0" y="0"/>
          <a:ext cx="0" cy="0"/>
          <a:chOff x="0" y="0"/>
          <a:chExt cx="0" cy="0"/>
        </a:xfrm>
      </p:grpSpPr>
      <p:sp>
        <p:nvSpPr>
          <p:cNvPr id="777" name="Google Shape;777;p143"/>
          <p:cNvSpPr txBox="1"/>
          <p:nvPr>
            <p:ph type="title"/>
          </p:nvPr>
        </p:nvSpPr>
        <p:spPr>
          <a:xfrm>
            <a:off x="403014" y="1504018"/>
            <a:ext cx="11385972" cy="73866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48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8" name="Google Shape;778;p143"/>
          <p:cNvSpPr txBox="1"/>
          <p:nvPr>
            <p:ph idx="1" type="body"/>
          </p:nvPr>
        </p:nvSpPr>
        <p:spPr>
          <a:xfrm>
            <a:off x="609600" y="1577340"/>
            <a:ext cx="5303520" cy="276999"/>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79" name="Google Shape;779;p143"/>
          <p:cNvSpPr txBox="1"/>
          <p:nvPr>
            <p:ph idx="2" type="body"/>
          </p:nvPr>
        </p:nvSpPr>
        <p:spPr>
          <a:xfrm>
            <a:off x="6278880" y="1577340"/>
            <a:ext cx="5303520" cy="276999"/>
          </a:xfrm>
          <a:prstGeom prst="rect">
            <a:avLst/>
          </a:prstGeom>
          <a:noFill/>
          <a:ln>
            <a:noFill/>
          </a:ln>
        </p:spPr>
        <p:txBody>
          <a:bodyPr anchorCtr="0" anchor="t" bIns="0" lIns="0" spcFirstLastPara="1" rIns="0" wrap="square" tIns="0">
            <a:spAutoFit/>
          </a:bodyPr>
          <a:lstStyle>
            <a:lvl1pPr indent="-228600" lvl="0" marL="457200" algn="l">
              <a:spcBef>
                <a:spcPts val="0"/>
              </a:spcBef>
              <a:spcAft>
                <a:spcPts val="0"/>
              </a:spcAft>
              <a:buSzPts val="1400"/>
              <a:buNone/>
              <a:defRPr/>
            </a:lvl1pPr>
            <a:lvl2pPr indent="-228600" lvl="1" marL="914400" algn="l">
              <a:spcBef>
                <a:spcPts val="0"/>
              </a:spcBef>
              <a:spcAft>
                <a:spcPts val="0"/>
              </a:spcAft>
              <a:buSzPts val="1400"/>
              <a:buNone/>
              <a:defRPr/>
            </a:lvl2pPr>
            <a:lvl3pPr indent="-228600" lvl="2" marL="1371600" algn="l">
              <a:spcBef>
                <a:spcPts val="0"/>
              </a:spcBef>
              <a:spcAft>
                <a:spcPts val="0"/>
              </a:spcAft>
              <a:buSzPts val="1400"/>
              <a:buNone/>
              <a:defRPr/>
            </a:lvl3pPr>
            <a:lvl4pPr indent="-228600" lvl="3" marL="1828800" algn="l">
              <a:spcBef>
                <a:spcPts val="0"/>
              </a:spcBef>
              <a:spcAft>
                <a:spcPts val="0"/>
              </a:spcAft>
              <a:buSzPts val="1400"/>
              <a:buNone/>
              <a:defRPr/>
            </a:lvl4pPr>
            <a:lvl5pPr indent="-228600" lvl="4" marL="2286000" algn="l">
              <a:spcBef>
                <a:spcPts val="0"/>
              </a:spcBef>
              <a:spcAft>
                <a:spcPts val="0"/>
              </a:spcAft>
              <a:buSzPts val="1400"/>
              <a:buNone/>
              <a:defRPr/>
            </a:lvl5pPr>
            <a:lvl6pPr indent="-228600" lvl="5" marL="2743200" algn="l">
              <a:spcBef>
                <a:spcPts val="0"/>
              </a:spcBef>
              <a:spcAft>
                <a:spcPts val="0"/>
              </a:spcAft>
              <a:buSzPts val="1400"/>
              <a:buNone/>
              <a:defRPr/>
            </a:lvl6pPr>
            <a:lvl7pPr indent="-228600" lvl="6" marL="3200400" algn="l">
              <a:spcBef>
                <a:spcPts val="0"/>
              </a:spcBef>
              <a:spcAft>
                <a:spcPts val="0"/>
              </a:spcAft>
              <a:buSzPts val="1400"/>
              <a:buNone/>
              <a:defRPr/>
            </a:lvl7pPr>
            <a:lvl8pPr indent="-228600" lvl="7" marL="3657600" algn="l">
              <a:spcBef>
                <a:spcPts val="0"/>
              </a:spcBef>
              <a:spcAft>
                <a:spcPts val="0"/>
              </a:spcAft>
              <a:buSzPts val="1400"/>
              <a:buNone/>
              <a:defRPr/>
            </a:lvl8pPr>
            <a:lvl9pPr indent="-228600" lvl="8" marL="4114800" algn="l">
              <a:spcBef>
                <a:spcPts val="0"/>
              </a:spcBef>
              <a:spcAft>
                <a:spcPts val="0"/>
              </a:spcAft>
              <a:buSzPts val="1400"/>
              <a:buNone/>
              <a:defRPr/>
            </a:lvl9pPr>
          </a:lstStyle>
          <a:p/>
        </p:txBody>
      </p:sp>
      <p:sp>
        <p:nvSpPr>
          <p:cNvPr id="780" name="Google Shape;780;p143"/>
          <p:cNvSpPr txBox="1"/>
          <p:nvPr>
            <p:ph idx="11" type="ftr"/>
          </p:nvPr>
        </p:nvSpPr>
        <p:spPr>
          <a:xfrm>
            <a:off x="3718221" y="6475557"/>
            <a:ext cx="4541520" cy="184666"/>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1200">
                <a:solidFill>
                  <a:srgbClr val="1A1717"/>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1" name="Google Shape;781;p143"/>
          <p:cNvSpPr txBox="1"/>
          <p:nvPr>
            <p:ph idx="10" type="dt"/>
          </p:nvPr>
        </p:nvSpPr>
        <p:spPr>
          <a:xfrm>
            <a:off x="609600" y="6377941"/>
            <a:ext cx="2804160" cy="27699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2" name="Google Shape;782;p143"/>
          <p:cNvSpPr txBox="1"/>
          <p:nvPr>
            <p:ph idx="12" type="sldNum"/>
          </p:nvPr>
        </p:nvSpPr>
        <p:spPr>
          <a:xfrm>
            <a:off x="381203" y="6393961"/>
            <a:ext cx="243839" cy="153888"/>
          </a:xfrm>
          <a:prstGeom prst="rect">
            <a:avLst/>
          </a:prstGeom>
          <a:noFill/>
          <a:ln>
            <a:noFill/>
          </a:ln>
        </p:spPr>
        <p:txBody>
          <a:bodyPr anchorCtr="0" anchor="t" bIns="0" lIns="0" spcFirstLastPara="1" rIns="0" wrap="square" tIns="0">
            <a:spAutoFit/>
          </a:bodyPr>
          <a:lstStyle>
            <a:lvl1pPr indent="0" lvl="0" marL="50799" marR="0" algn="l">
              <a:spcBef>
                <a:spcPts val="0"/>
              </a:spcBef>
              <a:buNone/>
              <a:defRPr b="0" i="0" sz="1000">
                <a:solidFill>
                  <a:srgbClr val="7C7B7B"/>
                </a:solidFill>
                <a:latin typeface="Arial"/>
                <a:ea typeface="Arial"/>
                <a:cs typeface="Arial"/>
                <a:sym typeface="Arial"/>
              </a:defRPr>
            </a:lvl1pPr>
            <a:lvl2pPr indent="0" lvl="1" marL="50799" marR="0" algn="l">
              <a:spcBef>
                <a:spcPts val="0"/>
              </a:spcBef>
              <a:buNone/>
              <a:defRPr b="0" i="0" sz="1000">
                <a:solidFill>
                  <a:srgbClr val="7C7B7B"/>
                </a:solidFill>
                <a:latin typeface="Arial"/>
                <a:ea typeface="Arial"/>
                <a:cs typeface="Arial"/>
                <a:sym typeface="Arial"/>
              </a:defRPr>
            </a:lvl2pPr>
            <a:lvl3pPr indent="0" lvl="2" marL="50799" marR="0" algn="l">
              <a:spcBef>
                <a:spcPts val="0"/>
              </a:spcBef>
              <a:buNone/>
              <a:defRPr b="0" i="0" sz="1000">
                <a:solidFill>
                  <a:srgbClr val="7C7B7B"/>
                </a:solidFill>
                <a:latin typeface="Arial"/>
                <a:ea typeface="Arial"/>
                <a:cs typeface="Arial"/>
                <a:sym typeface="Arial"/>
              </a:defRPr>
            </a:lvl3pPr>
            <a:lvl4pPr indent="0" lvl="3" marL="50799" marR="0" algn="l">
              <a:spcBef>
                <a:spcPts val="0"/>
              </a:spcBef>
              <a:buNone/>
              <a:defRPr b="0" i="0" sz="1000">
                <a:solidFill>
                  <a:srgbClr val="7C7B7B"/>
                </a:solidFill>
                <a:latin typeface="Arial"/>
                <a:ea typeface="Arial"/>
                <a:cs typeface="Arial"/>
                <a:sym typeface="Arial"/>
              </a:defRPr>
            </a:lvl4pPr>
            <a:lvl5pPr indent="0" lvl="4" marL="50799" marR="0" algn="l">
              <a:spcBef>
                <a:spcPts val="0"/>
              </a:spcBef>
              <a:buNone/>
              <a:defRPr b="0" i="0" sz="1000">
                <a:solidFill>
                  <a:srgbClr val="7C7B7B"/>
                </a:solidFill>
                <a:latin typeface="Arial"/>
                <a:ea typeface="Arial"/>
                <a:cs typeface="Arial"/>
                <a:sym typeface="Arial"/>
              </a:defRPr>
            </a:lvl5pPr>
            <a:lvl6pPr indent="0" lvl="5" marL="50799" marR="0" algn="l">
              <a:spcBef>
                <a:spcPts val="0"/>
              </a:spcBef>
              <a:buNone/>
              <a:defRPr b="0" i="0" sz="1000">
                <a:solidFill>
                  <a:srgbClr val="7C7B7B"/>
                </a:solidFill>
                <a:latin typeface="Arial"/>
                <a:ea typeface="Arial"/>
                <a:cs typeface="Arial"/>
                <a:sym typeface="Arial"/>
              </a:defRPr>
            </a:lvl6pPr>
            <a:lvl7pPr indent="0" lvl="6" marL="50799" marR="0" algn="l">
              <a:spcBef>
                <a:spcPts val="0"/>
              </a:spcBef>
              <a:buNone/>
              <a:defRPr b="0" i="0" sz="1000">
                <a:solidFill>
                  <a:srgbClr val="7C7B7B"/>
                </a:solidFill>
                <a:latin typeface="Arial"/>
                <a:ea typeface="Arial"/>
                <a:cs typeface="Arial"/>
                <a:sym typeface="Arial"/>
              </a:defRPr>
            </a:lvl7pPr>
            <a:lvl8pPr indent="0" lvl="7" marL="50799" marR="0" algn="l">
              <a:spcBef>
                <a:spcPts val="0"/>
              </a:spcBef>
              <a:buNone/>
              <a:defRPr b="0" i="0" sz="1000">
                <a:solidFill>
                  <a:srgbClr val="7C7B7B"/>
                </a:solidFill>
                <a:latin typeface="Arial"/>
                <a:ea typeface="Arial"/>
                <a:cs typeface="Arial"/>
                <a:sym typeface="Arial"/>
              </a:defRPr>
            </a:lvl8pPr>
            <a:lvl9pPr indent="0" lvl="8" marL="50799" marR="0" algn="l">
              <a:spcBef>
                <a:spcPts val="0"/>
              </a:spcBef>
              <a:buNone/>
              <a:defRPr b="0" i="0" sz="1000">
                <a:solidFill>
                  <a:srgbClr val="7C7B7B"/>
                </a:solidFill>
                <a:latin typeface="Arial"/>
                <a:ea typeface="Arial"/>
                <a:cs typeface="Arial"/>
                <a:sym typeface="Arial"/>
              </a:defRPr>
            </a:lvl9pPr>
          </a:lstStyle>
          <a:p>
            <a:pPr indent="0" lvl="0" marL="50799"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p:cSld name="Title Only">
    <p:bg>
      <p:bgPr>
        <a:solidFill>
          <a:schemeClr val="lt1"/>
        </a:solidFill>
      </p:bgPr>
    </p:bg>
    <p:spTree>
      <p:nvGrpSpPr>
        <p:cNvPr id="783" name="Shape 783"/>
        <p:cNvGrpSpPr/>
        <p:nvPr/>
      </p:nvGrpSpPr>
      <p:grpSpPr>
        <a:xfrm>
          <a:off x="0" y="0"/>
          <a:ext cx="0" cy="0"/>
          <a:chOff x="0" y="0"/>
          <a:chExt cx="0" cy="0"/>
        </a:xfrm>
      </p:grpSpPr>
      <p:sp>
        <p:nvSpPr>
          <p:cNvPr id="784" name="Google Shape;784;p144"/>
          <p:cNvSpPr/>
          <p:nvPr/>
        </p:nvSpPr>
        <p:spPr>
          <a:xfrm>
            <a:off x="1" y="1939718"/>
            <a:ext cx="11842495" cy="3838855"/>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785" name="Google Shape;785;p144"/>
          <p:cNvSpPr/>
          <p:nvPr/>
        </p:nvSpPr>
        <p:spPr>
          <a:xfrm>
            <a:off x="10346943" y="6209792"/>
            <a:ext cx="1463039" cy="333248"/>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786" name="Google Shape;786;p144"/>
          <p:cNvSpPr txBox="1"/>
          <p:nvPr>
            <p:ph type="title"/>
          </p:nvPr>
        </p:nvSpPr>
        <p:spPr>
          <a:xfrm>
            <a:off x="403014" y="1504018"/>
            <a:ext cx="11385972" cy="738664"/>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0" i="0" sz="48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87" name="Google Shape;787;p144"/>
          <p:cNvSpPr txBox="1"/>
          <p:nvPr>
            <p:ph idx="11" type="ftr"/>
          </p:nvPr>
        </p:nvSpPr>
        <p:spPr>
          <a:xfrm>
            <a:off x="3718221" y="6475557"/>
            <a:ext cx="4541520" cy="184666"/>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1200">
                <a:solidFill>
                  <a:srgbClr val="1A1717"/>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8" name="Google Shape;788;p144"/>
          <p:cNvSpPr txBox="1"/>
          <p:nvPr>
            <p:ph idx="10" type="dt"/>
          </p:nvPr>
        </p:nvSpPr>
        <p:spPr>
          <a:xfrm>
            <a:off x="609600" y="6377941"/>
            <a:ext cx="2804160" cy="27699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9" name="Google Shape;789;p144"/>
          <p:cNvSpPr txBox="1"/>
          <p:nvPr>
            <p:ph idx="12" type="sldNum"/>
          </p:nvPr>
        </p:nvSpPr>
        <p:spPr>
          <a:xfrm>
            <a:off x="381203" y="6393961"/>
            <a:ext cx="243839" cy="153888"/>
          </a:xfrm>
          <a:prstGeom prst="rect">
            <a:avLst/>
          </a:prstGeom>
          <a:noFill/>
          <a:ln>
            <a:noFill/>
          </a:ln>
        </p:spPr>
        <p:txBody>
          <a:bodyPr anchorCtr="0" anchor="t" bIns="0" lIns="0" spcFirstLastPara="1" rIns="0" wrap="square" tIns="0">
            <a:spAutoFit/>
          </a:bodyPr>
          <a:lstStyle>
            <a:lvl1pPr indent="0" lvl="0" marL="50799" marR="0" algn="l">
              <a:spcBef>
                <a:spcPts val="0"/>
              </a:spcBef>
              <a:buNone/>
              <a:defRPr b="0" i="0" sz="1000">
                <a:solidFill>
                  <a:srgbClr val="7C7B7B"/>
                </a:solidFill>
                <a:latin typeface="Arial"/>
                <a:ea typeface="Arial"/>
                <a:cs typeface="Arial"/>
                <a:sym typeface="Arial"/>
              </a:defRPr>
            </a:lvl1pPr>
            <a:lvl2pPr indent="0" lvl="1" marL="50799" marR="0" algn="l">
              <a:spcBef>
                <a:spcPts val="0"/>
              </a:spcBef>
              <a:buNone/>
              <a:defRPr b="0" i="0" sz="1000">
                <a:solidFill>
                  <a:srgbClr val="7C7B7B"/>
                </a:solidFill>
                <a:latin typeface="Arial"/>
                <a:ea typeface="Arial"/>
                <a:cs typeface="Arial"/>
                <a:sym typeface="Arial"/>
              </a:defRPr>
            </a:lvl2pPr>
            <a:lvl3pPr indent="0" lvl="2" marL="50799" marR="0" algn="l">
              <a:spcBef>
                <a:spcPts val="0"/>
              </a:spcBef>
              <a:buNone/>
              <a:defRPr b="0" i="0" sz="1000">
                <a:solidFill>
                  <a:srgbClr val="7C7B7B"/>
                </a:solidFill>
                <a:latin typeface="Arial"/>
                <a:ea typeface="Arial"/>
                <a:cs typeface="Arial"/>
                <a:sym typeface="Arial"/>
              </a:defRPr>
            </a:lvl3pPr>
            <a:lvl4pPr indent="0" lvl="3" marL="50799" marR="0" algn="l">
              <a:spcBef>
                <a:spcPts val="0"/>
              </a:spcBef>
              <a:buNone/>
              <a:defRPr b="0" i="0" sz="1000">
                <a:solidFill>
                  <a:srgbClr val="7C7B7B"/>
                </a:solidFill>
                <a:latin typeface="Arial"/>
                <a:ea typeface="Arial"/>
                <a:cs typeface="Arial"/>
                <a:sym typeface="Arial"/>
              </a:defRPr>
            </a:lvl4pPr>
            <a:lvl5pPr indent="0" lvl="4" marL="50799" marR="0" algn="l">
              <a:spcBef>
                <a:spcPts val="0"/>
              </a:spcBef>
              <a:buNone/>
              <a:defRPr b="0" i="0" sz="1000">
                <a:solidFill>
                  <a:srgbClr val="7C7B7B"/>
                </a:solidFill>
                <a:latin typeface="Arial"/>
                <a:ea typeface="Arial"/>
                <a:cs typeface="Arial"/>
                <a:sym typeface="Arial"/>
              </a:defRPr>
            </a:lvl5pPr>
            <a:lvl6pPr indent="0" lvl="5" marL="50799" marR="0" algn="l">
              <a:spcBef>
                <a:spcPts val="0"/>
              </a:spcBef>
              <a:buNone/>
              <a:defRPr b="0" i="0" sz="1000">
                <a:solidFill>
                  <a:srgbClr val="7C7B7B"/>
                </a:solidFill>
                <a:latin typeface="Arial"/>
                <a:ea typeface="Arial"/>
                <a:cs typeface="Arial"/>
                <a:sym typeface="Arial"/>
              </a:defRPr>
            </a:lvl6pPr>
            <a:lvl7pPr indent="0" lvl="6" marL="50799" marR="0" algn="l">
              <a:spcBef>
                <a:spcPts val="0"/>
              </a:spcBef>
              <a:buNone/>
              <a:defRPr b="0" i="0" sz="1000">
                <a:solidFill>
                  <a:srgbClr val="7C7B7B"/>
                </a:solidFill>
                <a:latin typeface="Arial"/>
                <a:ea typeface="Arial"/>
                <a:cs typeface="Arial"/>
                <a:sym typeface="Arial"/>
              </a:defRPr>
            </a:lvl7pPr>
            <a:lvl8pPr indent="0" lvl="7" marL="50799" marR="0" algn="l">
              <a:spcBef>
                <a:spcPts val="0"/>
              </a:spcBef>
              <a:buNone/>
              <a:defRPr b="0" i="0" sz="1000">
                <a:solidFill>
                  <a:srgbClr val="7C7B7B"/>
                </a:solidFill>
                <a:latin typeface="Arial"/>
                <a:ea typeface="Arial"/>
                <a:cs typeface="Arial"/>
                <a:sym typeface="Arial"/>
              </a:defRPr>
            </a:lvl8pPr>
            <a:lvl9pPr indent="0" lvl="8" marL="50799" marR="0" algn="l">
              <a:spcBef>
                <a:spcPts val="0"/>
              </a:spcBef>
              <a:buNone/>
              <a:defRPr b="0" i="0" sz="1000">
                <a:solidFill>
                  <a:srgbClr val="7C7B7B"/>
                </a:solidFill>
                <a:latin typeface="Arial"/>
                <a:ea typeface="Arial"/>
                <a:cs typeface="Arial"/>
                <a:sym typeface="Arial"/>
              </a:defRPr>
            </a:lvl9pPr>
          </a:lstStyle>
          <a:p>
            <a:pPr indent="0" lvl="0" marL="50799"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90" name="Shape 790"/>
        <p:cNvGrpSpPr/>
        <p:nvPr/>
      </p:nvGrpSpPr>
      <p:grpSpPr>
        <a:xfrm>
          <a:off x="0" y="0"/>
          <a:ext cx="0" cy="0"/>
          <a:chOff x="0" y="0"/>
          <a:chExt cx="0" cy="0"/>
        </a:xfrm>
      </p:grpSpPr>
      <p:sp>
        <p:nvSpPr>
          <p:cNvPr id="791" name="Google Shape;791;p145"/>
          <p:cNvSpPr txBox="1"/>
          <p:nvPr>
            <p:ph idx="11" type="ftr"/>
          </p:nvPr>
        </p:nvSpPr>
        <p:spPr>
          <a:xfrm>
            <a:off x="3718221" y="6475557"/>
            <a:ext cx="4541520" cy="184666"/>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b="1" i="0" sz="1200">
                <a:solidFill>
                  <a:srgbClr val="1A1717"/>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2" name="Google Shape;792;p145"/>
          <p:cNvSpPr txBox="1"/>
          <p:nvPr>
            <p:ph idx="10" type="dt"/>
          </p:nvPr>
        </p:nvSpPr>
        <p:spPr>
          <a:xfrm>
            <a:off x="609600" y="6377941"/>
            <a:ext cx="2804160" cy="276999"/>
          </a:xfrm>
          <a:prstGeom prst="rect">
            <a:avLst/>
          </a:prstGeom>
          <a:noFill/>
          <a:ln>
            <a:noFill/>
          </a:ln>
        </p:spPr>
        <p:txBody>
          <a:bodyPr anchorCtr="0" anchor="t" bIns="0" lIns="0" spcFirstLastPara="1" rIns="0" wrap="square" tIns="0">
            <a:spAutoFit/>
          </a:bodyPr>
          <a:lstStyle>
            <a:lvl1pPr lvl="0" algn="l">
              <a:spcBef>
                <a:spcPts val="0"/>
              </a:spcBef>
              <a:spcAft>
                <a:spcPts val="0"/>
              </a:spcAft>
              <a:buSzPts val="1400"/>
              <a:buNone/>
              <a:defRPr>
                <a:solidFill>
                  <a:srgbClr val="888888"/>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3" name="Google Shape;793;p145"/>
          <p:cNvSpPr txBox="1"/>
          <p:nvPr>
            <p:ph idx="12" type="sldNum"/>
          </p:nvPr>
        </p:nvSpPr>
        <p:spPr>
          <a:xfrm>
            <a:off x="381203" y="6393961"/>
            <a:ext cx="243839" cy="153888"/>
          </a:xfrm>
          <a:prstGeom prst="rect">
            <a:avLst/>
          </a:prstGeom>
          <a:noFill/>
          <a:ln>
            <a:noFill/>
          </a:ln>
        </p:spPr>
        <p:txBody>
          <a:bodyPr anchorCtr="0" anchor="t" bIns="0" lIns="0" spcFirstLastPara="1" rIns="0" wrap="square" tIns="0">
            <a:spAutoFit/>
          </a:bodyPr>
          <a:lstStyle>
            <a:lvl1pPr indent="0" lvl="0" marL="50799" marR="0" algn="l">
              <a:spcBef>
                <a:spcPts val="0"/>
              </a:spcBef>
              <a:buNone/>
              <a:defRPr b="0" i="0" sz="1000">
                <a:solidFill>
                  <a:srgbClr val="7C7B7B"/>
                </a:solidFill>
                <a:latin typeface="Arial"/>
                <a:ea typeface="Arial"/>
                <a:cs typeface="Arial"/>
                <a:sym typeface="Arial"/>
              </a:defRPr>
            </a:lvl1pPr>
            <a:lvl2pPr indent="0" lvl="1" marL="50799" marR="0" algn="l">
              <a:spcBef>
                <a:spcPts val="0"/>
              </a:spcBef>
              <a:buNone/>
              <a:defRPr b="0" i="0" sz="1000">
                <a:solidFill>
                  <a:srgbClr val="7C7B7B"/>
                </a:solidFill>
                <a:latin typeface="Arial"/>
                <a:ea typeface="Arial"/>
                <a:cs typeface="Arial"/>
                <a:sym typeface="Arial"/>
              </a:defRPr>
            </a:lvl2pPr>
            <a:lvl3pPr indent="0" lvl="2" marL="50799" marR="0" algn="l">
              <a:spcBef>
                <a:spcPts val="0"/>
              </a:spcBef>
              <a:buNone/>
              <a:defRPr b="0" i="0" sz="1000">
                <a:solidFill>
                  <a:srgbClr val="7C7B7B"/>
                </a:solidFill>
                <a:latin typeface="Arial"/>
                <a:ea typeface="Arial"/>
                <a:cs typeface="Arial"/>
                <a:sym typeface="Arial"/>
              </a:defRPr>
            </a:lvl3pPr>
            <a:lvl4pPr indent="0" lvl="3" marL="50799" marR="0" algn="l">
              <a:spcBef>
                <a:spcPts val="0"/>
              </a:spcBef>
              <a:buNone/>
              <a:defRPr b="0" i="0" sz="1000">
                <a:solidFill>
                  <a:srgbClr val="7C7B7B"/>
                </a:solidFill>
                <a:latin typeface="Arial"/>
                <a:ea typeface="Arial"/>
                <a:cs typeface="Arial"/>
                <a:sym typeface="Arial"/>
              </a:defRPr>
            </a:lvl4pPr>
            <a:lvl5pPr indent="0" lvl="4" marL="50799" marR="0" algn="l">
              <a:spcBef>
                <a:spcPts val="0"/>
              </a:spcBef>
              <a:buNone/>
              <a:defRPr b="0" i="0" sz="1000">
                <a:solidFill>
                  <a:srgbClr val="7C7B7B"/>
                </a:solidFill>
                <a:latin typeface="Arial"/>
                <a:ea typeface="Arial"/>
                <a:cs typeface="Arial"/>
                <a:sym typeface="Arial"/>
              </a:defRPr>
            </a:lvl5pPr>
            <a:lvl6pPr indent="0" lvl="5" marL="50799" marR="0" algn="l">
              <a:spcBef>
                <a:spcPts val="0"/>
              </a:spcBef>
              <a:buNone/>
              <a:defRPr b="0" i="0" sz="1000">
                <a:solidFill>
                  <a:srgbClr val="7C7B7B"/>
                </a:solidFill>
                <a:latin typeface="Arial"/>
                <a:ea typeface="Arial"/>
                <a:cs typeface="Arial"/>
                <a:sym typeface="Arial"/>
              </a:defRPr>
            </a:lvl6pPr>
            <a:lvl7pPr indent="0" lvl="6" marL="50799" marR="0" algn="l">
              <a:spcBef>
                <a:spcPts val="0"/>
              </a:spcBef>
              <a:buNone/>
              <a:defRPr b="0" i="0" sz="1000">
                <a:solidFill>
                  <a:srgbClr val="7C7B7B"/>
                </a:solidFill>
                <a:latin typeface="Arial"/>
                <a:ea typeface="Arial"/>
                <a:cs typeface="Arial"/>
                <a:sym typeface="Arial"/>
              </a:defRPr>
            </a:lvl7pPr>
            <a:lvl8pPr indent="0" lvl="7" marL="50799" marR="0" algn="l">
              <a:spcBef>
                <a:spcPts val="0"/>
              </a:spcBef>
              <a:buNone/>
              <a:defRPr b="0" i="0" sz="1000">
                <a:solidFill>
                  <a:srgbClr val="7C7B7B"/>
                </a:solidFill>
                <a:latin typeface="Arial"/>
                <a:ea typeface="Arial"/>
                <a:cs typeface="Arial"/>
                <a:sym typeface="Arial"/>
              </a:defRPr>
            </a:lvl8pPr>
            <a:lvl9pPr indent="0" lvl="8" marL="50799" marR="0" algn="l">
              <a:spcBef>
                <a:spcPts val="0"/>
              </a:spcBef>
              <a:buNone/>
              <a:defRPr b="0" i="0" sz="1000">
                <a:solidFill>
                  <a:srgbClr val="7C7B7B"/>
                </a:solidFill>
                <a:latin typeface="Arial"/>
                <a:ea typeface="Arial"/>
                <a:cs typeface="Arial"/>
                <a:sym typeface="Arial"/>
              </a:defRPr>
            </a:lvl9pPr>
          </a:lstStyle>
          <a:p>
            <a:pPr indent="0" lvl="0" marL="50799"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00" name="Shape 800"/>
        <p:cNvGrpSpPr/>
        <p:nvPr/>
      </p:nvGrpSpPr>
      <p:grpSpPr>
        <a:xfrm>
          <a:off x="0" y="0"/>
          <a:ext cx="0" cy="0"/>
          <a:chOff x="0" y="0"/>
          <a:chExt cx="0" cy="0"/>
        </a:xfrm>
      </p:grpSpPr>
      <p:sp>
        <p:nvSpPr>
          <p:cNvPr id="801" name="Google Shape;801;p68"/>
          <p:cNvSpPr txBox="1"/>
          <p:nvPr>
            <p:ph type="title"/>
          </p:nvPr>
        </p:nvSpPr>
        <p:spPr>
          <a:xfrm>
            <a:off x="3497367" y="586337"/>
            <a:ext cx="5197268" cy="276999"/>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1800"/>
              <a:buFont typeface="Arial"/>
              <a:buNone/>
              <a:defRPr b="1" i="0" sz="18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2" name="Google Shape;802;p68"/>
          <p:cNvSpPr txBox="1"/>
          <p:nvPr>
            <p:ph idx="1" type="body"/>
          </p:nvPr>
        </p:nvSpPr>
        <p:spPr>
          <a:xfrm>
            <a:off x="1607195" y="2694287"/>
            <a:ext cx="8977613" cy="190501"/>
          </a:xfrm>
          <a:prstGeom prst="rect">
            <a:avLst/>
          </a:prstGeom>
          <a:noFill/>
          <a:ln>
            <a:noFill/>
          </a:ln>
        </p:spPr>
        <p:txBody>
          <a:bodyPr anchorCtr="0" anchor="t" bIns="0" lIns="0" spcFirstLastPara="1" rIns="0" wrap="square" tIns="0">
            <a:normAutofit/>
          </a:bodyPr>
          <a:lstStyle>
            <a:lvl1pPr indent="-307213" lvl="0" marL="457200" algn="l">
              <a:lnSpc>
                <a:spcPct val="90000"/>
              </a:lnSpc>
              <a:spcBef>
                <a:spcPts val="1000"/>
              </a:spcBef>
              <a:spcAft>
                <a:spcPts val="0"/>
              </a:spcAft>
              <a:buClr>
                <a:srgbClr val="06549B"/>
              </a:buClr>
              <a:buSzPts val="1238"/>
              <a:buChar char="•"/>
              <a:defRPr b="0" i="0" sz="1238">
                <a:solidFill>
                  <a:srgbClr val="06549B"/>
                </a:solidFill>
                <a:latin typeface="Arial"/>
                <a:ea typeface="Arial"/>
                <a:cs typeface="Arial"/>
                <a:sym typeface="Aria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3" name="Google Shape;803;p68"/>
          <p:cNvSpPr txBox="1"/>
          <p:nvPr>
            <p:ph idx="11" type="ftr"/>
          </p:nvPr>
        </p:nvSpPr>
        <p:spPr>
          <a:xfrm>
            <a:off x="4145280" y="6377942"/>
            <a:ext cx="3901440" cy="207749"/>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SzPts val="1400"/>
              <a:buNone/>
              <a:defRPr sz="18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4" name="Google Shape;804;p68"/>
          <p:cNvSpPr txBox="1"/>
          <p:nvPr>
            <p:ph idx="10" type="dt"/>
          </p:nvPr>
        </p:nvSpPr>
        <p:spPr>
          <a:xfrm>
            <a:off x="609600" y="6377942"/>
            <a:ext cx="2804160" cy="207749"/>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1400"/>
              <a:buNone/>
              <a:defRPr sz="18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5" name="Google Shape;805;p68"/>
          <p:cNvSpPr txBox="1"/>
          <p:nvPr>
            <p:ph idx="12" type="sldNum"/>
          </p:nvPr>
        </p:nvSpPr>
        <p:spPr>
          <a:xfrm>
            <a:off x="8778240" y="6377942"/>
            <a:ext cx="2804160" cy="207749"/>
          </a:xfrm>
          <a:prstGeom prst="rect">
            <a:avLst/>
          </a:prstGeom>
          <a:noFill/>
          <a:ln>
            <a:noFill/>
          </a:ln>
        </p:spPr>
        <p:txBody>
          <a:bodyPr anchorCtr="0" anchor="t" bIns="0" lIns="0" spcFirstLastPara="1" rIns="0" wrap="square" tIns="0">
            <a:noAutofit/>
          </a:bodyPr>
          <a:lstStyle>
            <a:lvl1pPr indent="0" lvl="0" marL="0" marR="0" rtl="0" algn="r">
              <a:lnSpc>
                <a:spcPct val="100000"/>
              </a:lnSpc>
              <a:spcBef>
                <a:spcPts val="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1350"/>
              <a:buFont typeface="Calibri"/>
              <a:buNone/>
              <a:defRPr b="0" i="0" sz="135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06" name="Shape 806"/>
        <p:cNvGrpSpPr/>
        <p:nvPr/>
      </p:nvGrpSpPr>
      <p:grpSpPr>
        <a:xfrm>
          <a:off x="0" y="0"/>
          <a:ext cx="0" cy="0"/>
          <a:chOff x="0" y="0"/>
          <a:chExt cx="0" cy="0"/>
        </a:xfrm>
      </p:grpSpPr>
      <p:sp>
        <p:nvSpPr>
          <p:cNvPr id="807" name="Google Shape;807;p72"/>
          <p:cNvSpPr txBox="1"/>
          <p:nvPr>
            <p:ph type="ctrTitle"/>
          </p:nvPr>
        </p:nvSpPr>
        <p:spPr>
          <a:xfrm>
            <a:off x="1266092" y="196948"/>
            <a:ext cx="9753601" cy="675249"/>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4000"/>
              <a:buFont typeface="Calibri"/>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8" name="Google Shape;808;p72"/>
          <p:cNvSpPr txBox="1"/>
          <p:nvPr>
            <p:ph idx="1" type="subTitle"/>
          </p:nvPr>
        </p:nvSpPr>
        <p:spPr>
          <a:xfrm>
            <a:off x="1266092" y="1617785"/>
            <a:ext cx="9753601" cy="4403187"/>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showMasterSp="0">
  <p:cSld name="Custom Layout">
    <p:spTree>
      <p:nvGrpSpPr>
        <p:cNvPr id="809" name="Shape 809"/>
        <p:cNvGrpSpPr/>
        <p:nvPr/>
      </p:nvGrpSpPr>
      <p:grpSpPr>
        <a:xfrm>
          <a:off x="0" y="0"/>
          <a:ext cx="0" cy="0"/>
          <a:chOff x="0" y="0"/>
          <a:chExt cx="0" cy="0"/>
        </a:xfrm>
      </p:grpSpPr>
      <p:sp>
        <p:nvSpPr>
          <p:cNvPr id="810" name="Google Shape;810;p73"/>
          <p:cNvSpPr txBox="1"/>
          <p:nvPr>
            <p:ph type="title"/>
          </p:nvPr>
        </p:nvSpPr>
        <p:spPr>
          <a:xfrm>
            <a:off x="838200" y="190501"/>
            <a:ext cx="10515600" cy="91439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1" name="Google Shape;811;p73"/>
          <p:cNvSpPr txBox="1"/>
          <p:nvPr>
            <p:ph idx="10" type="dt"/>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2" name="Google Shape;812;p73"/>
          <p:cNvSpPr txBox="1"/>
          <p:nvPr>
            <p:ph idx="11" type="ftr"/>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3" name="Google Shape;813;p73"/>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1pPr>
            <a:lvl2pPr indent="0" lvl="1"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2pPr>
            <a:lvl3pPr indent="0" lvl="2"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3pPr>
            <a:lvl4pPr indent="0" lvl="3"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4pPr>
            <a:lvl5pPr indent="0" lvl="4"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5pPr>
            <a:lvl6pPr indent="0" lvl="5"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6pPr>
            <a:lvl7pPr indent="0" lvl="6"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7pPr>
            <a:lvl8pPr indent="0" lvl="7"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8pPr>
            <a:lvl9pPr indent="0" lvl="8" marL="0" marR="0" rtl="0" algn="l">
              <a:lnSpc>
                <a:spcPct val="100000"/>
              </a:lnSpc>
              <a:spcBef>
                <a:spcPts val="0"/>
              </a:spcBef>
              <a:spcAft>
                <a:spcPts val="0"/>
              </a:spcAft>
              <a:buClr>
                <a:srgbClr val="000000"/>
              </a:buClr>
              <a:buSzPts val="1800"/>
              <a:buFont typeface="Calibri"/>
              <a:buNone/>
              <a:defRPr b="0" i="0" sz="1800" u="none" cap="none" strike="noStrike">
                <a:solidFill>
                  <a:srgbClr val="000000"/>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showMasterSp="0">
  <p:cSld name="3_Custom Layout">
    <p:spTree>
      <p:nvGrpSpPr>
        <p:cNvPr id="820" name="Shape 820"/>
        <p:cNvGrpSpPr/>
        <p:nvPr/>
      </p:nvGrpSpPr>
      <p:grpSpPr>
        <a:xfrm>
          <a:off x="0" y="0"/>
          <a:ext cx="0" cy="0"/>
          <a:chOff x="0" y="0"/>
          <a:chExt cx="0" cy="0"/>
        </a:xfrm>
      </p:grpSpPr>
      <p:sp>
        <p:nvSpPr>
          <p:cNvPr id="821" name="Google Shape;821;p70"/>
          <p:cNvSpPr/>
          <p:nvPr>
            <p:ph idx="2" type="pic"/>
          </p:nvPr>
        </p:nvSpPr>
        <p:spPr>
          <a:xfrm>
            <a:off x="1" y="2057400"/>
            <a:ext cx="5892327" cy="4800600"/>
          </a:xfrm>
          <a:prstGeom prst="rect">
            <a:avLst/>
          </a:prstGeom>
          <a:noFill/>
          <a:ln>
            <a:noFill/>
          </a:ln>
        </p:spPr>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22" name="Shape 822"/>
        <p:cNvGrpSpPr/>
        <p:nvPr/>
      </p:nvGrpSpPr>
      <p:grpSpPr>
        <a:xfrm>
          <a:off x="0" y="0"/>
          <a:ext cx="0" cy="0"/>
          <a:chOff x="0" y="0"/>
          <a:chExt cx="0" cy="0"/>
        </a:xfrm>
      </p:grpSpPr>
      <p:sp>
        <p:nvSpPr>
          <p:cNvPr id="823" name="Google Shape;823;p14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24" name="Google Shape;824;p14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825" name="Google Shape;825;p1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6" name="Google Shape;826;p1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7" name="Google Shape;827;p1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LMN -  Pumpkin Base Layout">
  <p:cSld name="ILMN -  Pumpkin Base Layout">
    <p:spTree>
      <p:nvGrpSpPr>
        <p:cNvPr id="82" name="Shape 82"/>
        <p:cNvGrpSpPr/>
        <p:nvPr/>
      </p:nvGrpSpPr>
      <p:grpSpPr>
        <a:xfrm>
          <a:off x="0" y="0"/>
          <a:ext cx="0" cy="0"/>
          <a:chOff x="0" y="0"/>
          <a:chExt cx="0" cy="0"/>
        </a:xfrm>
      </p:grpSpPr>
      <p:sp>
        <p:nvSpPr>
          <p:cNvPr id="83" name="Google Shape;83;p59"/>
          <p:cNvSpPr txBox="1"/>
          <p:nvPr>
            <p:ph type="title"/>
          </p:nvPr>
        </p:nvSpPr>
        <p:spPr>
          <a:xfrm>
            <a:off x="355257" y="681731"/>
            <a:ext cx="11417643" cy="1097280"/>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59"/>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85" name="Google Shape;85;p59"/>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59"/>
          <p:cNvSpPr txBox="1"/>
          <p:nvPr>
            <p:ph idx="1" type="body"/>
          </p:nvPr>
        </p:nvSpPr>
        <p:spPr>
          <a:xfrm>
            <a:off x="355257" y="208690"/>
            <a:ext cx="4635843" cy="216982"/>
          </a:xfrm>
          <a:prstGeom prst="rect">
            <a:avLst/>
          </a:prstGeom>
          <a:noFill/>
          <a:ln>
            <a:noFill/>
          </a:ln>
        </p:spPr>
        <p:txBody>
          <a:bodyPr anchorCtr="0" anchor="ctr" bIns="45700" lIns="91425" spcFirstLastPara="1" rIns="91425" wrap="square" tIns="45700">
            <a:spAutoFit/>
          </a:bodyPr>
          <a:lstStyle>
            <a:lvl1pPr indent="-228600" lvl="0" marL="457200" marR="0" rtl="0" algn="l">
              <a:lnSpc>
                <a:spcPct val="90000"/>
              </a:lnSpc>
              <a:spcBef>
                <a:spcPts val="1000"/>
              </a:spcBef>
              <a:spcAft>
                <a:spcPts val="0"/>
              </a:spcAft>
              <a:buClr>
                <a:srgbClr val="7F7F7F"/>
              </a:buClr>
              <a:buSzPts val="900"/>
              <a:buFont typeface="Arial"/>
              <a:buNone/>
              <a:defRPr b="0" i="0" sz="900" u="none" cap="none" strike="noStrike">
                <a:solidFill>
                  <a:srgbClr val="7F7F7F"/>
                </a:solidFill>
                <a:latin typeface="Arial"/>
                <a:ea typeface="Arial"/>
                <a:cs typeface="Arial"/>
                <a:sym typeface="Arial"/>
              </a:defRPr>
            </a:lvl1pPr>
            <a:lvl2pPr indent="-342900" lvl="1" marL="914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2pPr>
            <a:lvl3pPr indent="-342900" lvl="2" marL="1371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28" name="Shape 828"/>
        <p:cNvGrpSpPr/>
        <p:nvPr/>
      </p:nvGrpSpPr>
      <p:grpSpPr>
        <a:xfrm>
          <a:off x="0" y="0"/>
          <a:ext cx="0" cy="0"/>
          <a:chOff x="0" y="0"/>
          <a:chExt cx="0" cy="0"/>
        </a:xfrm>
      </p:grpSpPr>
      <p:sp>
        <p:nvSpPr>
          <p:cNvPr id="829" name="Google Shape;829;p14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0" name="Google Shape;830;p14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1" name="Google Shape;831;p1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2" name="Google Shape;832;p1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3" name="Google Shape;833;p1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34" name="Shape 834"/>
        <p:cNvGrpSpPr/>
        <p:nvPr/>
      </p:nvGrpSpPr>
      <p:grpSpPr>
        <a:xfrm>
          <a:off x="0" y="0"/>
          <a:ext cx="0" cy="0"/>
          <a:chOff x="0" y="0"/>
          <a:chExt cx="0" cy="0"/>
        </a:xfrm>
      </p:grpSpPr>
      <p:sp>
        <p:nvSpPr>
          <p:cNvPr id="835" name="Google Shape;835;p14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36" name="Google Shape;836;p14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837" name="Google Shape;837;p1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8" name="Google Shape;838;p1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9" name="Google Shape;839;p1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40" name="Shape 840"/>
        <p:cNvGrpSpPr/>
        <p:nvPr/>
      </p:nvGrpSpPr>
      <p:grpSpPr>
        <a:xfrm>
          <a:off x="0" y="0"/>
          <a:ext cx="0" cy="0"/>
          <a:chOff x="0" y="0"/>
          <a:chExt cx="0" cy="0"/>
        </a:xfrm>
      </p:grpSpPr>
      <p:sp>
        <p:nvSpPr>
          <p:cNvPr id="841" name="Google Shape;841;p14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2" name="Google Shape;842;p14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3" name="Google Shape;843;p14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4" name="Google Shape;844;p1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5" name="Google Shape;845;p1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6" name="Google Shape;846;p1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47" name="Shape 847"/>
        <p:cNvGrpSpPr/>
        <p:nvPr/>
      </p:nvGrpSpPr>
      <p:grpSpPr>
        <a:xfrm>
          <a:off x="0" y="0"/>
          <a:ext cx="0" cy="0"/>
          <a:chOff x="0" y="0"/>
          <a:chExt cx="0" cy="0"/>
        </a:xfrm>
      </p:grpSpPr>
      <p:sp>
        <p:nvSpPr>
          <p:cNvPr id="848" name="Google Shape;848;p15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9" name="Google Shape;849;p15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0" name="Google Shape;850;p15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1" name="Google Shape;851;p15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852" name="Google Shape;852;p15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53" name="Google Shape;853;p1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4" name="Google Shape;854;p1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5" name="Google Shape;855;p1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6" name="Shape 856"/>
        <p:cNvGrpSpPr/>
        <p:nvPr/>
      </p:nvGrpSpPr>
      <p:grpSpPr>
        <a:xfrm>
          <a:off x="0" y="0"/>
          <a:ext cx="0" cy="0"/>
          <a:chOff x="0" y="0"/>
          <a:chExt cx="0" cy="0"/>
        </a:xfrm>
      </p:grpSpPr>
      <p:sp>
        <p:nvSpPr>
          <p:cNvPr id="857" name="Google Shape;857;p1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58" name="Google Shape;858;p1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9" name="Google Shape;859;p1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0" name="Google Shape;860;p1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61" name="Shape 861"/>
        <p:cNvGrpSpPr/>
        <p:nvPr/>
      </p:nvGrpSpPr>
      <p:grpSpPr>
        <a:xfrm>
          <a:off x="0" y="0"/>
          <a:ext cx="0" cy="0"/>
          <a:chOff x="0" y="0"/>
          <a:chExt cx="0" cy="0"/>
        </a:xfrm>
      </p:grpSpPr>
      <p:sp>
        <p:nvSpPr>
          <p:cNvPr id="862" name="Google Shape;862;p1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3" name="Google Shape;863;p1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4" name="Google Shape;864;p1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865" name="Shape 865"/>
        <p:cNvGrpSpPr/>
        <p:nvPr/>
      </p:nvGrpSpPr>
      <p:grpSpPr>
        <a:xfrm>
          <a:off x="0" y="0"/>
          <a:ext cx="0" cy="0"/>
          <a:chOff x="0" y="0"/>
          <a:chExt cx="0" cy="0"/>
        </a:xfrm>
      </p:grpSpPr>
      <p:sp>
        <p:nvSpPr>
          <p:cNvPr id="866" name="Google Shape;866;p15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67" name="Google Shape;867;p15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868" name="Google Shape;868;p15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69" name="Google Shape;869;p15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0" name="Google Shape;870;p15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1" name="Google Shape;871;p15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72" name="Shape 872"/>
        <p:cNvGrpSpPr/>
        <p:nvPr/>
      </p:nvGrpSpPr>
      <p:grpSpPr>
        <a:xfrm>
          <a:off x="0" y="0"/>
          <a:ext cx="0" cy="0"/>
          <a:chOff x="0" y="0"/>
          <a:chExt cx="0" cy="0"/>
        </a:xfrm>
      </p:grpSpPr>
      <p:sp>
        <p:nvSpPr>
          <p:cNvPr id="873" name="Google Shape;873;p15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4" name="Google Shape;874;p154"/>
          <p:cNvSpPr/>
          <p:nvPr>
            <p:ph idx="2" type="pic"/>
          </p:nvPr>
        </p:nvSpPr>
        <p:spPr>
          <a:xfrm>
            <a:off x="5183188" y="987425"/>
            <a:ext cx="6172200" cy="4873625"/>
          </a:xfrm>
          <a:prstGeom prst="rect">
            <a:avLst/>
          </a:prstGeom>
          <a:noFill/>
          <a:ln>
            <a:noFill/>
          </a:ln>
        </p:spPr>
      </p:sp>
      <p:sp>
        <p:nvSpPr>
          <p:cNvPr id="875" name="Google Shape;875;p15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76" name="Google Shape;876;p15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7" name="Google Shape;877;p15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78" name="Google Shape;878;p15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79" name="Shape 879"/>
        <p:cNvGrpSpPr/>
        <p:nvPr/>
      </p:nvGrpSpPr>
      <p:grpSpPr>
        <a:xfrm>
          <a:off x="0" y="0"/>
          <a:ext cx="0" cy="0"/>
          <a:chOff x="0" y="0"/>
          <a:chExt cx="0" cy="0"/>
        </a:xfrm>
      </p:grpSpPr>
      <p:sp>
        <p:nvSpPr>
          <p:cNvPr id="880" name="Google Shape;880;p15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1" name="Google Shape;881;p15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2" name="Google Shape;882;p15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3" name="Google Shape;883;p15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4" name="Google Shape;884;p15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85" name="Shape 885"/>
        <p:cNvGrpSpPr/>
        <p:nvPr/>
      </p:nvGrpSpPr>
      <p:grpSpPr>
        <a:xfrm>
          <a:off x="0" y="0"/>
          <a:ext cx="0" cy="0"/>
          <a:chOff x="0" y="0"/>
          <a:chExt cx="0" cy="0"/>
        </a:xfrm>
      </p:grpSpPr>
      <p:sp>
        <p:nvSpPr>
          <p:cNvPr id="886" name="Google Shape;886;p15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7" name="Google Shape;887;p15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8" name="Google Shape;888;p15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89" name="Google Shape;889;p15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0" name="Google Shape;890;p15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5.jpg"/><Relationship Id="rId2" Type="http://schemas.openxmlformats.org/officeDocument/2006/relationships/image" Target="../media/image8.jpg"/><Relationship Id="rId3" Type="http://schemas.openxmlformats.org/officeDocument/2006/relationships/image" Target="../media/image3.pn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3.png"/><Relationship Id="rId3" Type="http://schemas.openxmlformats.org/officeDocument/2006/relationships/slideLayout" Target="../slideLayouts/slideLayout4.xml"/><Relationship Id="rId4" Type="http://schemas.openxmlformats.org/officeDocument/2006/relationships/slideLayout" Target="../slideLayouts/slideLayout5.xml"/><Relationship Id="rId5" Type="http://schemas.openxmlformats.org/officeDocument/2006/relationships/slideLayout" Target="../slideLayouts/slideLayout6.xml"/><Relationship Id="rId6" Type="http://schemas.openxmlformats.org/officeDocument/2006/relationships/slideLayout" Target="../slideLayouts/slideLayout7.xml"/><Relationship Id="rId7" Type="http://schemas.openxmlformats.org/officeDocument/2006/relationships/theme" Target="../theme/theme3.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26.xml"/><Relationship Id="rId22" Type="http://schemas.openxmlformats.org/officeDocument/2006/relationships/slideLayout" Target="../slideLayouts/slideLayout28.xml"/><Relationship Id="rId21" Type="http://schemas.openxmlformats.org/officeDocument/2006/relationships/slideLayout" Target="../slideLayouts/slideLayout27.xml"/><Relationship Id="rId24" Type="http://schemas.openxmlformats.org/officeDocument/2006/relationships/slideLayout" Target="../slideLayouts/slideLayout30.xml"/><Relationship Id="rId23" Type="http://schemas.openxmlformats.org/officeDocument/2006/relationships/slideLayout" Target="../slideLayouts/slideLayout29.xml"/><Relationship Id="rId1" Type="http://schemas.openxmlformats.org/officeDocument/2006/relationships/image" Target="../media/image2.png"/><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9" Type="http://schemas.openxmlformats.org/officeDocument/2006/relationships/slideLayout" Target="../slideLayouts/slideLayout15.xml"/><Relationship Id="rId26" Type="http://schemas.openxmlformats.org/officeDocument/2006/relationships/slideLayout" Target="../slideLayouts/slideLayout32.xml"/><Relationship Id="rId25" Type="http://schemas.openxmlformats.org/officeDocument/2006/relationships/slideLayout" Target="../slideLayouts/slideLayout31.xml"/><Relationship Id="rId28" Type="http://schemas.openxmlformats.org/officeDocument/2006/relationships/slideLayout" Target="../slideLayouts/slideLayout34.xml"/><Relationship Id="rId27" Type="http://schemas.openxmlformats.org/officeDocument/2006/relationships/slideLayout" Target="../slideLayouts/slideLayout33.xml"/><Relationship Id="rId5" Type="http://schemas.openxmlformats.org/officeDocument/2006/relationships/slideLayout" Target="../slideLayouts/slideLayout11.xml"/><Relationship Id="rId6" Type="http://schemas.openxmlformats.org/officeDocument/2006/relationships/slideLayout" Target="../slideLayouts/slideLayout12.xml"/><Relationship Id="rId29" Type="http://schemas.openxmlformats.org/officeDocument/2006/relationships/slideLayout" Target="../slideLayouts/slideLayout35.xml"/><Relationship Id="rId7" Type="http://schemas.openxmlformats.org/officeDocument/2006/relationships/slideLayout" Target="../slideLayouts/slideLayout13.xml"/><Relationship Id="rId8" Type="http://schemas.openxmlformats.org/officeDocument/2006/relationships/slideLayout" Target="../slideLayouts/slideLayout14.xml"/><Relationship Id="rId31" Type="http://schemas.openxmlformats.org/officeDocument/2006/relationships/slideLayout" Target="../slideLayouts/slideLayout37.xml"/><Relationship Id="rId30" Type="http://schemas.openxmlformats.org/officeDocument/2006/relationships/slideLayout" Target="../slideLayouts/slideLayout36.xml"/><Relationship Id="rId11" Type="http://schemas.openxmlformats.org/officeDocument/2006/relationships/slideLayout" Target="../slideLayouts/slideLayout17.xml"/><Relationship Id="rId33" Type="http://schemas.openxmlformats.org/officeDocument/2006/relationships/slideLayout" Target="../slideLayouts/slideLayout39.xml"/><Relationship Id="rId10" Type="http://schemas.openxmlformats.org/officeDocument/2006/relationships/slideLayout" Target="../slideLayouts/slideLayout16.xml"/><Relationship Id="rId32" Type="http://schemas.openxmlformats.org/officeDocument/2006/relationships/slideLayout" Target="../slideLayouts/slideLayout38.xml"/><Relationship Id="rId13" Type="http://schemas.openxmlformats.org/officeDocument/2006/relationships/slideLayout" Target="../slideLayouts/slideLayout19.xml"/><Relationship Id="rId35" Type="http://schemas.openxmlformats.org/officeDocument/2006/relationships/slideLayout" Target="../slideLayouts/slideLayout41.xml"/><Relationship Id="rId12" Type="http://schemas.openxmlformats.org/officeDocument/2006/relationships/slideLayout" Target="../slideLayouts/slideLayout18.xml"/><Relationship Id="rId34" Type="http://schemas.openxmlformats.org/officeDocument/2006/relationships/slideLayout" Target="../slideLayouts/slideLayout40.xml"/><Relationship Id="rId15" Type="http://schemas.openxmlformats.org/officeDocument/2006/relationships/slideLayout" Target="../slideLayouts/slideLayout21.xml"/><Relationship Id="rId37" Type="http://schemas.openxmlformats.org/officeDocument/2006/relationships/slideLayout" Target="../slideLayouts/slideLayout43.xml"/><Relationship Id="rId14" Type="http://schemas.openxmlformats.org/officeDocument/2006/relationships/slideLayout" Target="../slideLayouts/slideLayout20.xml"/><Relationship Id="rId36" Type="http://schemas.openxmlformats.org/officeDocument/2006/relationships/slideLayout" Target="../slideLayouts/slideLayout42.xml"/><Relationship Id="rId17" Type="http://schemas.openxmlformats.org/officeDocument/2006/relationships/slideLayout" Target="../slideLayouts/slideLayout23.xml"/><Relationship Id="rId16" Type="http://schemas.openxmlformats.org/officeDocument/2006/relationships/slideLayout" Target="../slideLayouts/slideLayout22.xml"/><Relationship Id="rId38" Type="http://schemas.openxmlformats.org/officeDocument/2006/relationships/theme" Target="../theme/theme2.xml"/><Relationship Id="rId19" Type="http://schemas.openxmlformats.org/officeDocument/2006/relationships/slideLayout" Target="../slideLayouts/slideLayout25.xml"/><Relationship Id="rId18"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62.xml"/><Relationship Id="rId22" Type="http://schemas.openxmlformats.org/officeDocument/2006/relationships/slideLayout" Target="../slideLayouts/slideLayout64.xml"/><Relationship Id="rId21" Type="http://schemas.openxmlformats.org/officeDocument/2006/relationships/slideLayout" Target="../slideLayouts/slideLayout63.xml"/><Relationship Id="rId24" Type="http://schemas.openxmlformats.org/officeDocument/2006/relationships/slideLayout" Target="../slideLayouts/slideLayout66.xml"/><Relationship Id="rId23" Type="http://schemas.openxmlformats.org/officeDocument/2006/relationships/slideLayout" Target="../slideLayouts/slideLayout65.xml"/><Relationship Id="rId1" Type="http://schemas.openxmlformats.org/officeDocument/2006/relationships/image" Target="../media/image18.png"/><Relationship Id="rId2" Type="http://schemas.openxmlformats.org/officeDocument/2006/relationships/slideLayout" Target="../slideLayouts/slideLayout44.xml"/><Relationship Id="rId3" Type="http://schemas.openxmlformats.org/officeDocument/2006/relationships/slideLayout" Target="../slideLayouts/slideLayout45.xml"/><Relationship Id="rId4" Type="http://schemas.openxmlformats.org/officeDocument/2006/relationships/slideLayout" Target="../slideLayouts/slideLayout46.xml"/><Relationship Id="rId9" Type="http://schemas.openxmlformats.org/officeDocument/2006/relationships/slideLayout" Target="../slideLayouts/slideLayout51.xml"/><Relationship Id="rId26" Type="http://schemas.openxmlformats.org/officeDocument/2006/relationships/slideLayout" Target="../slideLayouts/slideLayout68.xml"/><Relationship Id="rId25" Type="http://schemas.openxmlformats.org/officeDocument/2006/relationships/slideLayout" Target="../slideLayouts/slideLayout67.xml"/><Relationship Id="rId28" Type="http://schemas.openxmlformats.org/officeDocument/2006/relationships/slideLayout" Target="../slideLayouts/slideLayout70.xml"/><Relationship Id="rId27" Type="http://schemas.openxmlformats.org/officeDocument/2006/relationships/slideLayout" Target="../slideLayouts/slideLayout69.xml"/><Relationship Id="rId5" Type="http://schemas.openxmlformats.org/officeDocument/2006/relationships/slideLayout" Target="../slideLayouts/slideLayout47.xml"/><Relationship Id="rId6" Type="http://schemas.openxmlformats.org/officeDocument/2006/relationships/slideLayout" Target="../slideLayouts/slideLayout48.xml"/><Relationship Id="rId29" Type="http://schemas.openxmlformats.org/officeDocument/2006/relationships/slideLayout" Target="../slideLayouts/slideLayout71.xml"/><Relationship Id="rId7" Type="http://schemas.openxmlformats.org/officeDocument/2006/relationships/slideLayout" Target="../slideLayouts/slideLayout49.xml"/><Relationship Id="rId8" Type="http://schemas.openxmlformats.org/officeDocument/2006/relationships/slideLayout" Target="../slideLayouts/slideLayout50.xml"/><Relationship Id="rId31" Type="http://schemas.openxmlformats.org/officeDocument/2006/relationships/slideLayout" Target="../slideLayouts/slideLayout73.xml"/><Relationship Id="rId30" Type="http://schemas.openxmlformats.org/officeDocument/2006/relationships/slideLayout" Target="../slideLayouts/slideLayout72.xml"/><Relationship Id="rId11" Type="http://schemas.openxmlformats.org/officeDocument/2006/relationships/slideLayout" Target="../slideLayouts/slideLayout53.xml"/><Relationship Id="rId33" Type="http://schemas.openxmlformats.org/officeDocument/2006/relationships/slideLayout" Target="../slideLayouts/slideLayout75.xml"/><Relationship Id="rId10" Type="http://schemas.openxmlformats.org/officeDocument/2006/relationships/slideLayout" Target="../slideLayouts/slideLayout52.xml"/><Relationship Id="rId32" Type="http://schemas.openxmlformats.org/officeDocument/2006/relationships/slideLayout" Target="../slideLayouts/slideLayout74.xml"/><Relationship Id="rId13" Type="http://schemas.openxmlformats.org/officeDocument/2006/relationships/slideLayout" Target="../slideLayouts/slideLayout55.xml"/><Relationship Id="rId35" Type="http://schemas.openxmlformats.org/officeDocument/2006/relationships/slideLayout" Target="../slideLayouts/slideLayout77.xml"/><Relationship Id="rId12" Type="http://schemas.openxmlformats.org/officeDocument/2006/relationships/slideLayout" Target="../slideLayouts/slideLayout54.xml"/><Relationship Id="rId34" Type="http://schemas.openxmlformats.org/officeDocument/2006/relationships/slideLayout" Target="../slideLayouts/slideLayout76.xml"/><Relationship Id="rId15" Type="http://schemas.openxmlformats.org/officeDocument/2006/relationships/slideLayout" Target="../slideLayouts/slideLayout57.xml"/><Relationship Id="rId37" Type="http://schemas.openxmlformats.org/officeDocument/2006/relationships/slideLayout" Target="../slideLayouts/slideLayout79.xml"/><Relationship Id="rId14" Type="http://schemas.openxmlformats.org/officeDocument/2006/relationships/slideLayout" Target="../slideLayouts/slideLayout56.xml"/><Relationship Id="rId36" Type="http://schemas.openxmlformats.org/officeDocument/2006/relationships/slideLayout" Target="../slideLayouts/slideLayout78.xml"/><Relationship Id="rId17" Type="http://schemas.openxmlformats.org/officeDocument/2006/relationships/slideLayout" Target="../slideLayouts/slideLayout59.xml"/><Relationship Id="rId16" Type="http://schemas.openxmlformats.org/officeDocument/2006/relationships/slideLayout" Target="../slideLayouts/slideLayout58.xml"/><Relationship Id="rId38" Type="http://schemas.openxmlformats.org/officeDocument/2006/relationships/theme" Target="../theme/theme7.xml"/><Relationship Id="rId19" Type="http://schemas.openxmlformats.org/officeDocument/2006/relationships/slideLayout" Target="../slideLayouts/slideLayout61.xml"/><Relationship Id="rId18" Type="http://schemas.openxmlformats.org/officeDocument/2006/relationships/slideLayout" Target="../slideLayouts/slideLayout60.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24.png"/><Relationship Id="rId2" Type="http://schemas.openxmlformats.org/officeDocument/2006/relationships/slideLayout" Target="../slideLayouts/slideLayout80.xml"/><Relationship Id="rId3" Type="http://schemas.openxmlformats.org/officeDocument/2006/relationships/slideLayout" Target="../slideLayouts/slideLayout81.xml"/><Relationship Id="rId4" Type="http://schemas.openxmlformats.org/officeDocument/2006/relationships/slideLayout" Target="../slideLayouts/slideLayout82.xml"/><Relationship Id="rId5" Type="http://schemas.openxmlformats.org/officeDocument/2006/relationships/slideLayout" Target="../slideLayouts/slideLayout83.xml"/><Relationship Id="rId6" Type="http://schemas.openxmlformats.org/officeDocument/2006/relationships/slideLayout" Target="../slideLayouts/slideLayout84.xml"/><Relationship Id="rId7" Type="http://schemas.openxmlformats.org/officeDocument/2006/relationships/theme" Target="../theme/theme1.xml"/></Relationships>
</file>

<file path=ppt/slideMasters/_rels/slideMaster6.xml.rels><?xml version="1.0" encoding="UTF-8" standalone="yes"?><Relationships xmlns="http://schemas.openxmlformats.org/package/2006/relationships"><Relationship Id="rId1" Type="http://schemas.openxmlformats.org/officeDocument/2006/relationships/image" Target="../media/image8.jpg"/><Relationship Id="rId2" Type="http://schemas.openxmlformats.org/officeDocument/2006/relationships/image" Target="../media/image3.png"/><Relationship Id="rId3" Type="http://schemas.openxmlformats.org/officeDocument/2006/relationships/slideLayout" Target="../slideLayouts/slideLayout85.xml"/><Relationship Id="rId4" Type="http://schemas.openxmlformats.org/officeDocument/2006/relationships/slideLayout" Target="../slideLayouts/slideLayout86.xml"/><Relationship Id="rId5" Type="http://schemas.openxmlformats.org/officeDocument/2006/relationships/slideLayout" Target="../slideLayouts/slideLayout87.xml"/><Relationship Id="rId6" Type="http://schemas.openxmlformats.org/officeDocument/2006/relationships/theme" Target="../theme/theme5.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slideLayout" Target="../slideLayouts/slideLayout89.xml"/><Relationship Id="rId3" Type="http://schemas.openxmlformats.org/officeDocument/2006/relationships/slideLayout" Target="../slideLayouts/slideLayout90.xml"/><Relationship Id="rId4" Type="http://schemas.openxmlformats.org/officeDocument/2006/relationships/slideLayout" Target="../slideLayouts/slideLayout91.xml"/><Relationship Id="rId9" Type="http://schemas.openxmlformats.org/officeDocument/2006/relationships/slideLayout" Target="../slideLayouts/slideLayout96.xml"/><Relationship Id="rId5" Type="http://schemas.openxmlformats.org/officeDocument/2006/relationships/slideLayout" Target="../slideLayouts/slideLayout92.xml"/><Relationship Id="rId6" Type="http://schemas.openxmlformats.org/officeDocument/2006/relationships/slideLayout" Target="../slideLayouts/slideLayout93.xml"/><Relationship Id="rId7" Type="http://schemas.openxmlformats.org/officeDocument/2006/relationships/slideLayout" Target="../slideLayouts/slideLayout94.xml"/><Relationship Id="rId8" Type="http://schemas.openxmlformats.org/officeDocument/2006/relationships/slideLayout" Target="../slideLayouts/slideLayout95.xml"/><Relationship Id="rId11" Type="http://schemas.openxmlformats.org/officeDocument/2006/relationships/slideLayout" Target="../slideLayouts/slideLayout98.xml"/><Relationship Id="rId10" Type="http://schemas.openxmlformats.org/officeDocument/2006/relationships/slideLayout" Target="../slideLayouts/slideLayout97.xml"/><Relationship Id="rId13" Type="http://schemas.openxmlformats.org/officeDocument/2006/relationships/slideLayout" Target="../slideLayouts/slideLayout100.xml"/><Relationship Id="rId12" Type="http://schemas.openxmlformats.org/officeDocument/2006/relationships/slideLayout" Target="../slideLayouts/slideLayout99.xml"/><Relationship Id="rId1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51"/>
          <p:cNvSpPr/>
          <p:nvPr/>
        </p:nvSpPr>
        <p:spPr>
          <a:xfrm>
            <a:off x="-1" y="1144253"/>
            <a:ext cx="8665699" cy="5727816"/>
          </a:xfrm>
          <a:prstGeom prst="rect">
            <a:avLst/>
          </a:prstGeom>
          <a:blipFill rotWithShape="1">
            <a:blip r:embed="rId1">
              <a:alphaModFix amt="85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1" name="Google Shape;11;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 name="Google Shape;12;p5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3" name="Google Shape;13;p51"/>
          <p:cNvSpPr/>
          <p:nvPr/>
        </p:nvSpPr>
        <p:spPr>
          <a:xfrm>
            <a:off x="9720775" y="1"/>
            <a:ext cx="2471224" cy="1690688"/>
          </a:xfrm>
          <a:prstGeom prst="rect">
            <a:avLst/>
          </a:prstGeom>
          <a:blipFill rotWithShape="1">
            <a:blip r:embed="rId2">
              <a:alphaModFix amt="35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14" name="Google Shape;14;p51"/>
          <p:cNvPicPr preferRelativeResize="0"/>
          <p:nvPr/>
        </p:nvPicPr>
        <p:blipFill rotWithShape="1">
          <a:blip r:embed="rId3">
            <a:alphaModFix/>
          </a:blip>
          <a:srcRect b="0" l="0" r="0" t="0"/>
          <a:stretch/>
        </p:blipFill>
        <p:spPr>
          <a:xfrm>
            <a:off x="9517081" y="5854700"/>
            <a:ext cx="2669815" cy="114606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4"/>
    <p:sldLayoutId id="2147483650" r:id="rId5"/>
    <p:sldLayoutId id="2147483651"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 name="Shape 30"/>
        <p:cNvGrpSpPr/>
        <p:nvPr/>
      </p:nvGrpSpPr>
      <p:grpSpPr>
        <a:xfrm>
          <a:off x="0" y="0"/>
          <a:ext cx="0" cy="0"/>
          <a:chOff x="0" y="0"/>
          <a:chExt cx="0" cy="0"/>
        </a:xfrm>
      </p:grpSpPr>
      <p:sp>
        <p:nvSpPr>
          <p:cNvPr id="31" name="Google Shape;31;p54"/>
          <p:cNvSpPr txBox="1"/>
          <p:nvPr>
            <p:ph type="title"/>
          </p:nvPr>
        </p:nvSpPr>
        <p:spPr>
          <a:xfrm>
            <a:off x="838200" y="190501"/>
            <a:ext cx="10515600" cy="914399"/>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2" name="Google Shape;32;p5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3" name="Google Shape;33;p54"/>
          <p:cNvSpPr/>
          <p:nvPr/>
        </p:nvSpPr>
        <p:spPr>
          <a:xfrm>
            <a:off x="9720775" y="1"/>
            <a:ext cx="2471224" cy="1690688"/>
          </a:xfrm>
          <a:prstGeom prst="rect">
            <a:avLst/>
          </a:prstGeom>
          <a:blipFill rotWithShape="1">
            <a:blip r:embed="rId1">
              <a:alphaModFix amt="35000"/>
            </a:blip>
            <a:stretch>
              <a:fillRect b="0" l="0" r="0" t="0"/>
            </a:stretch>
          </a:blip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cxnSp>
        <p:nvCxnSpPr>
          <p:cNvPr id="34" name="Google Shape;34;p54"/>
          <p:cNvCxnSpPr/>
          <p:nvPr/>
        </p:nvCxnSpPr>
        <p:spPr>
          <a:xfrm>
            <a:off x="838200" y="1282700"/>
            <a:ext cx="10223500" cy="0"/>
          </a:xfrm>
          <a:prstGeom prst="straightConnector1">
            <a:avLst/>
          </a:prstGeom>
          <a:noFill/>
          <a:ln cap="flat" cmpd="sng" w="25400">
            <a:solidFill>
              <a:schemeClr val="accent5"/>
            </a:solidFill>
            <a:prstDash val="solid"/>
            <a:miter lim="800000"/>
            <a:headEnd len="sm" w="sm" type="none"/>
            <a:tailEnd len="sm" w="sm" type="none"/>
          </a:ln>
        </p:spPr>
      </p:cxnSp>
      <p:pic>
        <p:nvPicPr>
          <p:cNvPr id="35" name="Google Shape;35;p54"/>
          <p:cNvPicPr preferRelativeResize="0"/>
          <p:nvPr/>
        </p:nvPicPr>
        <p:blipFill rotWithShape="1">
          <a:blip r:embed="rId2">
            <a:alphaModFix/>
          </a:blip>
          <a:srcRect b="0" l="0" r="0" t="0"/>
          <a:stretch/>
        </p:blipFill>
        <p:spPr>
          <a:xfrm>
            <a:off x="9517081" y="5854700"/>
            <a:ext cx="2669815" cy="114606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3" r:id="rId3"/>
    <p:sldLayoutId id="2147483654" r:id="rId4"/>
    <p:sldLayoutId id="2147483655" r:id="rId5"/>
    <p:sldLayoutId id="214748365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 name="Shape 56"/>
        <p:cNvGrpSpPr/>
        <p:nvPr/>
      </p:nvGrpSpPr>
      <p:grpSpPr>
        <a:xfrm>
          <a:off x="0" y="0"/>
          <a:ext cx="0" cy="0"/>
          <a:chOff x="0" y="0"/>
          <a:chExt cx="0" cy="0"/>
        </a:xfrm>
      </p:grpSpPr>
      <p:sp>
        <p:nvSpPr>
          <p:cNvPr id="57" name="Google Shape;57;p57"/>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lvl1pPr indent="0" lvl="0" marL="0" marR="0" rtl="0" algn="r">
              <a:spcBef>
                <a:spcPts val="0"/>
              </a:spcBef>
              <a:buNone/>
              <a:defRPr sz="1000">
                <a:solidFill>
                  <a:srgbClr val="888888"/>
                </a:solidFill>
                <a:latin typeface="Arial"/>
                <a:ea typeface="Arial"/>
                <a:cs typeface="Arial"/>
                <a:sym typeface="Arial"/>
              </a:defRPr>
            </a:lvl1pPr>
            <a:lvl2pPr indent="0" lvl="1" marL="0" marR="0" rtl="0" algn="r">
              <a:spcBef>
                <a:spcPts val="0"/>
              </a:spcBef>
              <a:buNone/>
              <a:defRPr sz="1000">
                <a:solidFill>
                  <a:srgbClr val="888888"/>
                </a:solidFill>
                <a:latin typeface="Arial"/>
                <a:ea typeface="Arial"/>
                <a:cs typeface="Arial"/>
                <a:sym typeface="Arial"/>
              </a:defRPr>
            </a:lvl2pPr>
            <a:lvl3pPr indent="0" lvl="2" marL="0" marR="0" rtl="0" algn="r">
              <a:spcBef>
                <a:spcPts val="0"/>
              </a:spcBef>
              <a:buNone/>
              <a:defRPr sz="1000">
                <a:solidFill>
                  <a:srgbClr val="888888"/>
                </a:solidFill>
                <a:latin typeface="Arial"/>
                <a:ea typeface="Arial"/>
                <a:cs typeface="Arial"/>
                <a:sym typeface="Arial"/>
              </a:defRPr>
            </a:lvl3pPr>
            <a:lvl4pPr indent="0" lvl="3" marL="0" marR="0" rtl="0" algn="r">
              <a:spcBef>
                <a:spcPts val="0"/>
              </a:spcBef>
              <a:buNone/>
              <a:defRPr sz="1000">
                <a:solidFill>
                  <a:srgbClr val="888888"/>
                </a:solidFill>
                <a:latin typeface="Arial"/>
                <a:ea typeface="Arial"/>
                <a:cs typeface="Arial"/>
                <a:sym typeface="Arial"/>
              </a:defRPr>
            </a:lvl4pPr>
            <a:lvl5pPr indent="0" lvl="4" marL="0" marR="0" rtl="0" algn="r">
              <a:spcBef>
                <a:spcPts val="0"/>
              </a:spcBef>
              <a:buNone/>
              <a:defRPr sz="1000">
                <a:solidFill>
                  <a:srgbClr val="888888"/>
                </a:solidFill>
                <a:latin typeface="Arial"/>
                <a:ea typeface="Arial"/>
                <a:cs typeface="Arial"/>
                <a:sym typeface="Arial"/>
              </a:defRPr>
            </a:lvl5pPr>
            <a:lvl6pPr indent="0" lvl="5" marL="0" marR="0" rtl="0" algn="r">
              <a:spcBef>
                <a:spcPts val="0"/>
              </a:spcBef>
              <a:buNone/>
              <a:defRPr sz="1000">
                <a:solidFill>
                  <a:srgbClr val="888888"/>
                </a:solidFill>
                <a:latin typeface="Arial"/>
                <a:ea typeface="Arial"/>
                <a:cs typeface="Arial"/>
                <a:sym typeface="Arial"/>
              </a:defRPr>
            </a:lvl6pPr>
            <a:lvl7pPr indent="0" lvl="6" marL="0" marR="0" rtl="0" algn="r">
              <a:spcBef>
                <a:spcPts val="0"/>
              </a:spcBef>
              <a:buNone/>
              <a:defRPr sz="1000">
                <a:solidFill>
                  <a:srgbClr val="888888"/>
                </a:solidFill>
                <a:latin typeface="Arial"/>
                <a:ea typeface="Arial"/>
                <a:cs typeface="Arial"/>
                <a:sym typeface="Arial"/>
              </a:defRPr>
            </a:lvl7pPr>
            <a:lvl8pPr indent="0" lvl="7" marL="0" marR="0" rtl="0" algn="r">
              <a:spcBef>
                <a:spcPts val="0"/>
              </a:spcBef>
              <a:buNone/>
              <a:defRPr sz="1000">
                <a:solidFill>
                  <a:srgbClr val="888888"/>
                </a:solidFill>
                <a:latin typeface="Arial"/>
                <a:ea typeface="Arial"/>
                <a:cs typeface="Arial"/>
                <a:sym typeface="Arial"/>
              </a:defRPr>
            </a:lvl8pPr>
            <a:lvl9pPr indent="0" lvl="8" marL="0" marR="0" rtl="0" algn="r">
              <a:spcBef>
                <a:spcPts val="0"/>
              </a:spcBef>
              <a:buNone/>
              <a:defRPr sz="10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8" name="Google Shape;58;p57"/>
          <p:cNvSpPr txBox="1"/>
          <p:nvPr>
            <p:ph type="title"/>
          </p:nvPr>
        </p:nvSpPr>
        <p:spPr>
          <a:xfrm>
            <a:off x="355257" y="681731"/>
            <a:ext cx="11417643" cy="109728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rgbClr val="3F3F3F"/>
              </a:buClr>
              <a:buSzPts val="3200"/>
              <a:buFont typeface="Arial"/>
              <a:buNone/>
              <a:defRPr b="0" i="0" sz="3200" u="none" cap="none" strike="noStrike">
                <a:solidFill>
                  <a:srgbClr val="3F3F3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9" name="Google Shape;59;p57"/>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1" sz="9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cxnSp>
        <p:nvCxnSpPr>
          <p:cNvPr id="60" name="Google Shape;60;p57"/>
          <p:cNvCxnSpPr/>
          <p:nvPr/>
        </p:nvCxnSpPr>
        <p:spPr>
          <a:xfrm>
            <a:off x="355257" y="6144327"/>
            <a:ext cx="11417643" cy="31943"/>
          </a:xfrm>
          <a:prstGeom prst="straightConnector1">
            <a:avLst/>
          </a:prstGeom>
          <a:noFill/>
          <a:ln cap="rnd" cmpd="sng" w="12700">
            <a:solidFill>
              <a:srgbClr val="FFB81C"/>
            </a:solidFill>
            <a:prstDash val="solid"/>
            <a:miter lim="800000"/>
            <a:headEnd len="sm" w="sm" type="none"/>
            <a:tailEnd len="sm" w="sm" type="none"/>
          </a:ln>
        </p:spPr>
      </p:cxnSp>
      <p:cxnSp>
        <p:nvCxnSpPr>
          <p:cNvPr id="61" name="Google Shape;61;p57"/>
          <p:cNvCxnSpPr/>
          <p:nvPr/>
        </p:nvCxnSpPr>
        <p:spPr>
          <a:xfrm>
            <a:off x="355257" y="519319"/>
            <a:ext cx="11417643" cy="31943"/>
          </a:xfrm>
          <a:prstGeom prst="straightConnector1">
            <a:avLst/>
          </a:prstGeom>
          <a:noFill/>
          <a:ln cap="rnd" cmpd="sng" w="12700">
            <a:solidFill>
              <a:srgbClr val="FFB81C"/>
            </a:solidFill>
            <a:prstDash val="solid"/>
            <a:miter lim="800000"/>
            <a:headEnd len="sm" w="sm" type="none"/>
            <a:tailEnd len="sm" w="sm" type="none"/>
          </a:ln>
        </p:spPr>
      </p:cxnSp>
      <p:pic>
        <p:nvPicPr>
          <p:cNvPr descr="A picture containing shape&#10;&#10;Description automatically generated" id="62" name="Google Shape;62;p57"/>
          <p:cNvPicPr preferRelativeResize="0"/>
          <p:nvPr/>
        </p:nvPicPr>
        <p:blipFill rotWithShape="1">
          <a:blip r:embed="rId1">
            <a:alphaModFix/>
          </a:blip>
          <a:srcRect b="0" l="0" r="0" t="0"/>
          <a:stretch/>
        </p:blipFill>
        <p:spPr>
          <a:xfrm>
            <a:off x="428625" y="6324748"/>
            <a:ext cx="1138238" cy="276778"/>
          </a:xfrm>
          <a:prstGeom prst="rect">
            <a:avLst/>
          </a:prstGeom>
          <a:noFill/>
          <a:ln>
            <a:noFill/>
          </a:ln>
        </p:spPr>
      </p:pic>
      <p:sp>
        <p:nvSpPr>
          <p:cNvPr id="63" name="Google Shape;63;p57"/>
          <p:cNvSpPr txBox="1"/>
          <p:nvPr/>
        </p:nvSpPr>
        <p:spPr>
          <a:xfrm>
            <a:off x="10261257" y="0"/>
            <a:ext cx="1930743" cy="216982"/>
          </a:xfrm>
          <a:prstGeom prst="rect">
            <a:avLst/>
          </a:prstGeom>
          <a:noFill/>
          <a:ln>
            <a:noFill/>
          </a:ln>
        </p:spPr>
        <p:txBody>
          <a:bodyPr anchorCtr="0" anchor="ctr" bIns="45700" lIns="91425" spcFirstLastPara="1" rIns="91425" wrap="square" tIns="45700">
            <a:spAutoFit/>
          </a:bodyPr>
          <a:lstStyle/>
          <a:p>
            <a:pPr indent="-228600" lvl="0" marL="228600" marR="0" rtl="0" algn="r">
              <a:lnSpc>
                <a:spcPct val="90000"/>
              </a:lnSpc>
              <a:spcBef>
                <a:spcPts val="0"/>
              </a:spcBef>
              <a:spcAft>
                <a:spcPts val="0"/>
              </a:spcAft>
              <a:buClr>
                <a:srgbClr val="757070"/>
              </a:buClr>
              <a:buSzPts val="900"/>
              <a:buFont typeface="Arial"/>
              <a:buNone/>
            </a:pPr>
            <a:r>
              <a:rPr lang="en-US" sz="900">
                <a:solidFill>
                  <a:srgbClr val="757070"/>
                </a:solidFill>
                <a:latin typeface="Arial"/>
                <a:ea typeface="Arial"/>
                <a:cs typeface="Arial"/>
                <a:sym typeface="Arial"/>
              </a:rPr>
              <a:t>1000000149882 v00</a:t>
            </a:r>
            <a:endParaRPr/>
          </a:p>
        </p:txBody>
      </p:sp>
    </p:spTree>
  </p:cSld>
  <p:clrMap accent1="accent1" accent2="accent2" accent3="accent3" accent4="accent4" accent5="accent5" accent6="accent6" bg1="lt1" bg2="dk2" tx1="dk1" tx2="lt2" folHlink="folHlink" hlink="hlink"/>
  <p:sldLayoutIdLst>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 id="2147483672" r:id="rId16"/>
    <p:sldLayoutId id="2147483673" r:id="rId17"/>
    <p:sldLayoutId id="2147483674" r:id="rId18"/>
    <p:sldLayoutId id="2147483675" r:id="rId19"/>
    <p:sldLayoutId id="2147483676" r:id="rId20"/>
    <p:sldLayoutId id="2147483677" r:id="rId21"/>
    <p:sldLayoutId id="2147483678" r:id="rId22"/>
    <p:sldLayoutId id="2147483679" r:id="rId23"/>
    <p:sldLayoutId id="2147483680" r:id="rId24"/>
    <p:sldLayoutId id="2147483681" r:id="rId25"/>
    <p:sldLayoutId id="2147483682" r:id="rId26"/>
    <p:sldLayoutId id="2147483683" r:id="rId27"/>
    <p:sldLayoutId id="2147483684" r:id="rId28"/>
    <p:sldLayoutId id="2147483685" r:id="rId29"/>
    <p:sldLayoutId id="2147483686" r:id="rId30"/>
    <p:sldLayoutId id="2147483687" r:id="rId31"/>
    <p:sldLayoutId id="2147483688" r:id="rId32"/>
    <p:sldLayoutId id="2147483689" r:id="rId33"/>
    <p:sldLayoutId id="2147483690" r:id="rId34"/>
    <p:sldLayoutId id="2147483691" r:id="rId35"/>
    <p:sldLayoutId id="2147483692" r:id="rId36"/>
    <p:sldLayoutId id="2147483693" r:id="rId37"/>
  </p:sldLayoutIdLst>
  <p:transition spd="med">
    <p:wipe dir="r"/>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
          <p15:clr>
            <a:srgbClr val="F26B43"/>
          </p15:clr>
        </p15:guide>
        <p15:guide id="2" pos="216">
          <p15:clr>
            <a:srgbClr val="F26B43"/>
          </p15:clr>
        </p15:guide>
        <p15:guide id="3" pos="696">
          <p15:clr>
            <a:srgbClr val="F26B43"/>
          </p15:clr>
        </p15:guide>
        <p15:guide id="4" pos="840">
          <p15:clr>
            <a:srgbClr val="F26B43"/>
          </p15:clr>
        </p15:guide>
        <p15:guide id="5" orient="horz" pos="4080">
          <p15:clr>
            <a:srgbClr val="F26B43"/>
          </p15:clr>
        </p15:guide>
        <p15:guide id="6" pos="1296">
          <p15:clr>
            <a:srgbClr val="F26B43"/>
          </p15:clr>
        </p15:guide>
        <p15:guide id="7" pos="1440">
          <p15:clr>
            <a:srgbClr val="F26B43"/>
          </p15:clr>
        </p15:guide>
        <p15:guide id="8" pos="1920">
          <p15:clr>
            <a:srgbClr val="F26B43"/>
          </p15:clr>
        </p15:guide>
        <p15:guide id="9" pos="2064">
          <p15:clr>
            <a:srgbClr val="F26B43"/>
          </p15:clr>
        </p15:guide>
        <p15:guide id="10" pos="2520">
          <p15:clr>
            <a:srgbClr val="F26B43"/>
          </p15:clr>
        </p15:guide>
        <p15:guide id="11" pos="2664">
          <p15:clr>
            <a:srgbClr val="F26B43"/>
          </p15:clr>
        </p15:guide>
        <p15:guide id="12" pos="3144">
          <p15:clr>
            <a:srgbClr val="F26B43"/>
          </p15:clr>
        </p15:guide>
        <p15:guide id="13" pos="3288">
          <p15:clr>
            <a:srgbClr val="F26B43"/>
          </p15:clr>
        </p15:guide>
        <p15:guide id="14" pos="3744">
          <p15:clr>
            <a:srgbClr val="F26B43"/>
          </p15:clr>
        </p15:guide>
        <p15:guide id="15" pos="3888">
          <p15:clr>
            <a:srgbClr val="F26B43"/>
          </p15:clr>
        </p15:guide>
        <p15:guide id="16" pos="4368">
          <p15:clr>
            <a:srgbClr val="F26B43"/>
          </p15:clr>
        </p15:guide>
        <p15:guide id="17" pos="4512">
          <p15:clr>
            <a:srgbClr val="F26B43"/>
          </p15:clr>
        </p15:guide>
        <p15:guide id="18" pos="4968">
          <p15:clr>
            <a:srgbClr val="F26B43"/>
          </p15:clr>
        </p15:guide>
        <p15:guide id="19" pos="5112">
          <p15:clr>
            <a:srgbClr val="F26B43"/>
          </p15:clr>
        </p15:guide>
        <p15:guide id="20" pos="5592">
          <p15:clr>
            <a:srgbClr val="F26B43"/>
          </p15:clr>
        </p15:guide>
        <p15:guide id="21" pos="5736">
          <p15:clr>
            <a:srgbClr val="F26B43"/>
          </p15:clr>
        </p15:guide>
        <p15:guide id="22" pos="6192">
          <p15:clr>
            <a:srgbClr val="F26B43"/>
          </p15:clr>
        </p15:guide>
        <p15:guide id="23" pos="6336">
          <p15:clr>
            <a:srgbClr val="F26B43"/>
          </p15:clr>
        </p15:guide>
        <p15:guide id="24" pos="6816">
          <p15:clr>
            <a:srgbClr val="F26B43"/>
          </p15:clr>
        </p15:guide>
        <p15:guide id="25" pos="6960">
          <p15:clr>
            <a:srgbClr val="F26B43"/>
          </p15:clr>
        </p15:guide>
        <p15:guide id="26" pos="7416">
          <p15:clr>
            <a:srgbClr val="F26B43"/>
          </p15:clr>
        </p15:guide>
        <p15:guide id="27" pos="275">
          <p15:clr>
            <a:srgbClr val="F26B43"/>
          </p15:clr>
        </p15:guide>
        <p15:guide id="28" pos="7395">
          <p15:clr>
            <a:srgbClr val="F26B43"/>
          </p15:clr>
        </p15:guide>
        <p15:guide id="29" orient="horz" pos="37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85" name="Shape 385"/>
        <p:cNvGrpSpPr/>
        <p:nvPr/>
      </p:nvGrpSpPr>
      <p:grpSpPr>
        <a:xfrm>
          <a:off x="0" y="0"/>
          <a:ext cx="0" cy="0"/>
          <a:chOff x="0" y="0"/>
          <a:chExt cx="0" cy="0"/>
        </a:xfrm>
      </p:grpSpPr>
      <p:sp>
        <p:nvSpPr>
          <p:cNvPr id="386" name="Google Shape;386;p62"/>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lvl1pPr indent="0" lvl="0" marL="0" marR="0" rtl="0" algn="r">
              <a:spcBef>
                <a:spcPts val="0"/>
              </a:spcBef>
              <a:buNone/>
              <a:defRPr sz="1000">
                <a:solidFill>
                  <a:srgbClr val="888888"/>
                </a:solidFill>
                <a:latin typeface="Arial"/>
                <a:ea typeface="Arial"/>
                <a:cs typeface="Arial"/>
                <a:sym typeface="Arial"/>
              </a:defRPr>
            </a:lvl1pPr>
            <a:lvl2pPr indent="0" lvl="1" marL="0" marR="0" rtl="0" algn="r">
              <a:spcBef>
                <a:spcPts val="0"/>
              </a:spcBef>
              <a:buNone/>
              <a:defRPr sz="1000">
                <a:solidFill>
                  <a:srgbClr val="888888"/>
                </a:solidFill>
                <a:latin typeface="Arial"/>
                <a:ea typeface="Arial"/>
                <a:cs typeface="Arial"/>
                <a:sym typeface="Arial"/>
              </a:defRPr>
            </a:lvl2pPr>
            <a:lvl3pPr indent="0" lvl="2" marL="0" marR="0" rtl="0" algn="r">
              <a:spcBef>
                <a:spcPts val="0"/>
              </a:spcBef>
              <a:buNone/>
              <a:defRPr sz="1000">
                <a:solidFill>
                  <a:srgbClr val="888888"/>
                </a:solidFill>
                <a:latin typeface="Arial"/>
                <a:ea typeface="Arial"/>
                <a:cs typeface="Arial"/>
                <a:sym typeface="Arial"/>
              </a:defRPr>
            </a:lvl3pPr>
            <a:lvl4pPr indent="0" lvl="3" marL="0" marR="0" rtl="0" algn="r">
              <a:spcBef>
                <a:spcPts val="0"/>
              </a:spcBef>
              <a:buNone/>
              <a:defRPr sz="1000">
                <a:solidFill>
                  <a:srgbClr val="888888"/>
                </a:solidFill>
                <a:latin typeface="Arial"/>
                <a:ea typeface="Arial"/>
                <a:cs typeface="Arial"/>
                <a:sym typeface="Arial"/>
              </a:defRPr>
            </a:lvl4pPr>
            <a:lvl5pPr indent="0" lvl="4" marL="0" marR="0" rtl="0" algn="r">
              <a:spcBef>
                <a:spcPts val="0"/>
              </a:spcBef>
              <a:buNone/>
              <a:defRPr sz="1000">
                <a:solidFill>
                  <a:srgbClr val="888888"/>
                </a:solidFill>
                <a:latin typeface="Arial"/>
                <a:ea typeface="Arial"/>
                <a:cs typeface="Arial"/>
                <a:sym typeface="Arial"/>
              </a:defRPr>
            </a:lvl5pPr>
            <a:lvl6pPr indent="0" lvl="5" marL="0" marR="0" rtl="0" algn="r">
              <a:spcBef>
                <a:spcPts val="0"/>
              </a:spcBef>
              <a:buNone/>
              <a:defRPr sz="1000">
                <a:solidFill>
                  <a:srgbClr val="888888"/>
                </a:solidFill>
                <a:latin typeface="Arial"/>
                <a:ea typeface="Arial"/>
                <a:cs typeface="Arial"/>
                <a:sym typeface="Arial"/>
              </a:defRPr>
            </a:lvl6pPr>
            <a:lvl7pPr indent="0" lvl="6" marL="0" marR="0" rtl="0" algn="r">
              <a:spcBef>
                <a:spcPts val="0"/>
              </a:spcBef>
              <a:buNone/>
              <a:defRPr sz="1000">
                <a:solidFill>
                  <a:srgbClr val="888888"/>
                </a:solidFill>
                <a:latin typeface="Arial"/>
                <a:ea typeface="Arial"/>
                <a:cs typeface="Arial"/>
                <a:sym typeface="Arial"/>
              </a:defRPr>
            </a:lvl7pPr>
            <a:lvl8pPr indent="0" lvl="7" marL="0" marR="0" rtl="0" algn="r">
              <a:spcBef>
                <a:spcPts val="0"/>
              </a:spcBef>
              <a:buNone/>
              <a:defRPr sz="1000">
                <a:solidFill>
                  <a:srgbClr val="888888"/>
                </a:solidFill>
                <a:latin typeface="Arial"/>
                <a:ea typeface="Arial"/>
                <a:cs typeface="Arial"/>
                <a:sym typeface="Arial"/>
              </a:defRPr>
            </a:lvl8pPr>
            <a:lvl9pPr indent="0" lvl="8" marL="0" marR="0" rtl="0" algn="r">
              <a:spcBef>
                <a:spcPts val="0"/>
              </a:spcBef>
              <a:buNone/>
              <a:defRPr sz="1000">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87" name="Google Shape;387;p62"/>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lvl1pPr lvl="0" marR="0" rtl="0" algn="ctr">
              <a:spcBef>
                <a:spcPts val="0"/>
              </a:spcBef>
              <a:spcAft>
                <a:spcPts val="0"/>
              </a:spcAft>
              <a:buSzPts val="1400"/>
              <a:buNone/>
              <a:defRPr b="1" sz="900">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pic>
        <p:nvPicPr>
          <p:cNvPr descr="A picture containing shape&#10;&#10;Description automatically generated" id="388" name="Google Shape;388;p62"/>
          <p:cNvPicPr preferRelativeResize="0"/>
          <p:nvPr/>
        </p:nvPicPr>
        <p:blipFill rotWithShape="1">
          <a:blip r:embed="rId1">
            <a:alphaModFix/>
          </a:blip>
          <a:srcRect b="0" l="0" r="0" t="0"/>
          <a:stretch/>
        </p:blipFill>
        <p:spPr>
          <a:xfrm>
            <a:off x="428625" y="6324748"/>
            <a:ext cx="1138238" cy="276778"/>
          </a:xfrm>
          <a:prstGeom prst="rect">
            <a:avLst/>
          </a:prstGeom>
          <a:noFill/>
          <a:ln>
            <a:noFill/>
          </a:ln>
        </p:spPr>
      </p:pic>
      <p:cxnSp>
        <p:nvCxnSpPr>
          <p:cNvPr id="389" name="Google Shape;389;p62"/>
          <p:cNvCxnSpPr/>
          <p:nvPr/>
        </p:nvCxnSpPr>
        <p:spPr>
          <a:xfrm>
            <a:off x="355257" y="6144327"/>
            <a:ext cx="11417643" cy="31943"/>
          </a:xfrm>
          <a:prstGeom prst="straightConnector1">
            <a:avLst/>
          </a:prstGeom>
          <a:noFill/>
          <a:ln cap="rnd" cmpd="sng" w="12700">
            <a:solidFill>
              <a:srgbClr val="FFB81C"/>
            </a:solidFill>
            <a:prstDash val="solid"/>
            <a:miter lim="800000"/>
            <a:headEnd len="sm" w="sm" type="none"/>
            <a:tailEnd len="sm" w="sm" type="none"/>
          </a:ln>
        </p:spPr>
      </p:cxnSp>
      <p:sp>
        <p:nvSpPr>
          <p:cNvPr id="390" name="Google Shape;390;p62"/>
          <p:cNvSpPr txBox="1"/>
          <p:nvPr>
            <p:ph type="title"/>
          </p:nvPr>
        </p:nvSpPr>
        <p:spPr>
          <a:xfrm>
            <a:off x="355257" y="482099"/>
            <a:ext cx="11417643" cy="109728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rgbClr val="3F3F3F"/>
              </a:buClr>
              <a:buSzPts val="3200"/>
              <a:buFont typeface="Arial"/>
              <a:buNone/>
              <a:defRPr b="0" i="0" sz="3200" u="none" cap="none" strike="noStrike">
                <a:solidFill>
                  <a:srgbClr val="3F3F3F"/>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 accent1="accent1" accent2="accent2" accent3="accent3" accent4="accent4" accent5="accent5" accent6="accent6" bg1="lt1" bg2="dk2" tx1="dk1" tx2="lt2" folHlink="folHlink" hlink="hlink"/>
  <p:sldLayoutIdLst>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 id="2147483727" r:id="rId34"/>
    <p:sldLayoutId id="2147483728" r:id="rId35"/>
    <p:sldLayoutId id="2147483729" r:id="rId36"/>
    <p:sldLayoutId id="2147483730" r:id="rId3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
          <p15:clr>
            <a:srgbClr val="F26B43"/>
          </p15:clr>
        </p15:guide>
        <p15:guide id="2" pos="216">
          <p15:clr>
            <a:srgbClr val="F26B43"/>
          </p15:clr>
        </p15:guide>
        <p15:guide id="3" pos="696">
          <p15:clr>
            <a:srgbClr val="F26B43"/>
          </p15:clr>
        </p15:guide>
        <p15:guide id="4" pos="840">
          <p15:clr>
            <a:srgbClr val="F26B43"/>
          </p15:clr>
        </p15:guide>
        <p15:guide id="5" orient="horz" pos="4080">
          <p15:clr>
            <a:srgbClr val="F26B43"/>
          </p15:clr>
        </p15:guide>
        <p15:guide id="6" pos="1296">
          <p15:clr>
            <a:srgbClr val="F26B43"/>
          </p15:clr>
        </p15:guide>
        <p15:guide id="7" pos="1440">
          <p15:clr>
            <a:srgbClr val="F26B43"/>
          </p15:clr>
        </p15:guide>
        <p15:guide id="8" pos="1920">
          <p15:clr>
            <a:srgbClr val="F26B43"/>
          </p15:clr>
        </p15:guide>
        <p15:guide id="9" pos="2064">
          <p15:clr>
            <a:srgbClr val="F26B43"/>
          </p15:clr>
        </p15:guide>
        <p15:guide id="10" pos="2520">
          <p15:clr>
            <a:srgbClr val="F26B43"/>
          </p15:clr>
        </p15:guide>
        <p15:guide id="11" pos="2664">
          <p15:clr>
            <a:srgbClr val="F26B43"/>
          </p15:clr>
        </p15:guide>
        <p15:guide id="12" pos="3144">
          <p15:clr>
            <a:srgbClr val="F26B43"/>
          </p15:clr>
        </p15:guide>
        <p15:guide id="13" pos="3288">
          <p15:clr>
            <a:srgbClr val="F26B43"/>
          </p15:clr>
        </p15:guide>
        <p15:guide id="14" pos="3744">
          <p15:clr>
            <a:srgbClr val="F26B43"/>
          </p15:clr>
        </p15:guide>
        <p15:guide id="15" pos="3888">
          <p15:clr>
            <a:srgbClr val="F26B43"/>
          </p15:clr>
        </p15:guide>
        <p15:guide id="16" pos="4368">
          <p15:clr>
            <a:srgbClr val="F26B43"/>
          </p15:clr>
        </p15:guide>
        <p15:guide id="17" pos="4512">
          <p15:clr>
            <a:srgbClr val="F26B43"/>
          </p15:clr>
        </p15:guide>
        <p15:guide id="18" pos="4968">
          <p15:clr>
            <a:srgbClr val="F26B43"/>
          </p15:clr>
        </p15:guide>
        <p15:guide id="19" pos="5112">
          <p15:clr>
            <a:srgbClr val="F26B43"/>
          </p15:clr>
        </p15:guide>
        <p15:guide id="20" pos="5592">
          <p15:clr>
            <a:srgbClr val="F26B43"/>
          </p15:clr>
        </p15:guide>
        <p15:guide id="21" pos="5736">
          <p15:clr>
            <a:srgbClr val="F26B43"/>
          </p15:clr>
        </p15:guide>
        <p15:guide id="22" pos="6192">
          <p15:clr>
            <a:srgbClr val="F26B43"/>
          </p15:clr>
        </p15:guide>
        <p15:guide id="23" pos="6336">
          <p15:clr>
            <a:srgbClr val="F26B43"/>
          </p15:clr>
        </p15:guide>
        <p15:guide id="24" pos="6816">
          <p15:clr>
            <a:srgbClr val="F26B43"/>
          </p15:clr>
        </p15:guide>
        <p15:guide id="25" pos="6960">
          <p15:clr>
            <a:srgbClr val="F26B43"/>
          </p15:clr>
        </p15:guide>
        <p15:guide id="26" pos="7416">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7" name="Shape 757"/>
        <p:cNvGrpSpPr/>
        <p:nvPr/>
      </p:nvGrpSpPr>
      <p:grpSpPr>
        <a:xfrm>
          <a:off x="0" y="0"/>
          <a:ext cx="0" cy="0"/>
          <a:chOff x="0" y="0"/>
          <a:chExt cx="0" cy="0"/>
        </a:xfrm>
      </p:grpSpPr>
      <p:sp>
        <p:nvSpPr>
          <p:cNvPr id="758" name="Google Shape;758;p65"/>
          <p:cNvSpPr/>
          <p:nvPr/>
        </p:nvSpPr>
        <p:spPr>
          <a:xfrm>
            <a:off x="10346943" y="6209792"/>
            <a:ext cx="1463039" cy="333248"/>
          </a:xfrm>
          <a:prstGeom prst="rect">
            <a:avLst/>
          </a:prstGeom>
          <a:blipFill rotWithShape="1">
            <a:blip r:embed="rId1">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chemeClr val="dk1"/>
              </a:solidFill>
              <a:latin typeface="Calibri"/>
              <a:ea typeface="Calibri"/>
              <a:cs typeface="Calibri"/>
              <a:sym typeface="Calibri"/>
            </a:endParaRPr>
          </a:p>
        </p:txBody>
      </p:sp>
      <p:sp>
        <p:nvSpPr>
          <p:cNvPr id="759" name="Google Shape;759;p65"/>
          <p:cNvSpPr txBox="1"/>
          <p:nvPr>
            <p:ph type="title"/>
          </p:nvPr>
        </p:nvSpPr>
        <p:spPr>
          <a:xfrm>
            <a:off x="403014" y="1504018"/>
            <a:ext cx="11385972" cy="553998"/>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0" i="0" sz="36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60" name="Google Shape;760;p65"/>
          <p:cNvSpPr txBox="1"/>
          <p:nvPr>
            <p:ph idx="1" type="body"/>
          </p:nvPr>
        </p:nvSpPr>
        <p:spPr>
          <a:xfrm>
            <a:off x="1486408" y="1729063"/>
            <a:ext cx="9468273" cy="276999"/>
          </a:xfrm>
          <a:prstGeom prst="rect">
            <a:avLst/>
          </a:prstGeom>
          <a:noFill/>
          <a:ln>
            <a:noFill/>
          </a:ln>
        </p:spPr>
        <p:txBody>
          <a:bodyPr anchorCtr="0" anchor="t" bIns="0" lIns="0" spcFirstLastPara="1" rIns="0" wrap="square" tIns="0">
            <a:spAutoFit/>
          </a:bodyPr>
          <a:lstStyle>
            <a:lvl1pPr indent="-228600" lvl="0"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800" u="none" cap="none" strike="noStrike">
                <a:latin typeface="Calibri"/>
                <a:ea typeface="Calibri"/>
                <a:cs typeface="Calibri"/>
                <a:sym typeface="Calibri"/>
              </a:defRPr>
            </a:lvl2pPr>
            <a:lvl3pPr indent="-228600" lvl="2" marL="1371600" marR="0" rtl="0" algn="l">
              <a:spcBef>
                <a:spcPts val="0"/>
              </a:spcBef>
              <a:spcAft>
                <a:spcPts val="0"/>
              </a:spcAft>
              <a:buSzPts val="1400"/>
              <a:buNone/>
              <a:defRPr b="0" i="0" sz="1800" u="none" cap="none" strike="noStrike">
                <a:latin typeface="Calibri"/>
                <a:ea typeface="Calibri"/>
                <a:cs typeface="Calibri"/>
                <a:sym typeface="Calibri"/>
              </a:defRPr>
            </a:lvl3pPr>
            <a:lvl4pPr indent="-228600" lvl="3" marL="1828800" marR="0" rtl="0" algn="l">
              <a:spcBef>
                <a:spcPts val="0"/>
              </a:spcBef>
              <a:spcAft>
                <a:spcPts val="0"/>
              </a:spcAft>
              <a:buSzPts val="1400"/>
              <a:buNone/>
              <a:defRPr b="0" i="0" sz="1800" u="none" cap="none" strike="noStrike">
                <a:latin typeface="Calibri"/>
                <a:ea typeface="Calibri"/>
                <a:cs typeface="Calibri"/>
                <a:sym typeface="Calibri"/>
              </a:defRPr>
            </a:lvl4pPr>
            <a:lvl5pPr indent="-228600" lvl="4" marL="2286000" marR="0" rtl="0" algn="l">
              <a:spcBef>
                <a:spcPts val="0"/>
              </a:spcBef>
              <a:spcAft>
                <a:spcPts val="0"/>
              </a:spcAft>
              <a:buSzPts val="1400"/>
              <a:buNone/>
              <a:defRPr b="0" i="0" sz="1800" u="none" cap="none" strike="noStrike">
                <a:latin typeface="Calibri"/>
                <a:ea typeface="Calibri"/>
                <a:cs typeface="Calibri"/>
                <a:sym typeface="Calibri"/>
              </a:defRPr>
            </a:lvl5pPr>
            <a:lvl6pPr indent="-228600" lvl="5" marL="2743200" marR="0" rtl="0" algn="l">
              <a:spcBef>
                <a:spcPts val="0"/>
              </a:spcBef>
              <a:spcAft>
                <a:spcPts val="0"/>
              </a:spcAft>
              <a:buSzPts val="1400"/>
              <a:buNone/>
              <a:defRPr b="0" i="0" sz="1800" u="none" cap="none" strike="noStrike">
                <a:latin typeface="Calibri"/>
                <a:ea typeface="Calibri"/>
                <a:cs typeface="Calibri"/>
                <a:sym typeface="Calibri"/>
              </a:defRPr>
            </a:lvl6pPr>
            <a:lvl7pPr indent="-228600" lvl="6" marL="3200400" marR="0" rtl="0" algn="l">
              <a:spcBef>
                <a:spcPts val="0"/>
              </a:spcBef>
              <a:spcAft>
                <a:spcPts val="0"/>
              </a:spcAft>
              <a:buSzPts val="1400"/>
              <a:buNone/>
              <a:defRPr b="0" i="0" sz="1800" u="none" cap="none" strike="noStrike">
                <a:latin typeface="Calibri"/>
                <a:ea typeface="Calibri"/>
                <a:cs typeface="Calibri"/>
                <a:sym typeface="Calibri"/>
              </a:defRPr>
            </a:lvl7pPr>
            <a:lvl8pPr indent="-228600" lvl="7" marL="3657600" marR="0" rtl="0" algn="l">
              <a:spcBef>
                <a:spcPts val="0"/>
              </a:spcBef>
              <a:spcAft>
                <a:spcPts val="0"/>
              </a:spcAft>
              <a:buSzPts val="1400"/>
              <a:buNone/>
              <a:defRPr b="0" i="0" sz="1800" u="none" cap="none" strike="noStrike">
                <a:latin typeface="Calibri"/>
                <a:ea typeface="Calibri"/>
                <a:cs typeface="Calibri"/>
                <a:sym typeface="Calibri"/>
              </a:defRPr>
            </a:lvl8pPr>
            <a:lvl9pPr indent="-228600" lvl="8" marL="4114800" marR="0" rtl="0" algn="l">
              <a:spcBef>
                <a:spcPts val="0"/>
              </a:spcBef>
              <a:spcAft>
                <a:spcPts val="0"/>
              </a:spcAft>
              <a:buSzPts val="1400"/>
              <a:buNone/>
              <a:defRPr b="0" i="0" sz="1800" u="none" cap="none" strike="noStrike">
                <a:latin typeface="Calibri"/>
                <a:ea typeface="Calibri"/>
                <a:cs typeface="Calibri"/>
                <a:sym typeface="Calibri"/>
              </a:defRPr>
            </a:lvl9pPr>
          </a:lstStyle>
          <a:p/>
        </p:txBody>
      </p:sp>
      <p:sp>
        <p:nvSpPr>
          <p:cNvPr id="761" name="Google Shape;761;p65"/>
          <p:cNvSpPr txBox="1"/>
          <p:nvPr>
            <p:ph idx="11" type="ftr"/>
          </p:nvPr>
        </p:nvSpPr>
        <p:spPr>
          <a:xfrm>
            <a:off x="3718221" y="6475557"/>
            <a:ext cx="4541520" cy="184666"/>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b="1" i="0" sz="1200">
                <a:solidFill>
                  <a:srgbClr val="1A1717"/>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2" name="Google Shape;762;p65"/>
          <p:cNvSpPr txBox="1"/>
          <p:nvPr>
            <p:ph idx="10" type="dt"/>
          </p:nvPr>
        </p:nvSpPr>
        <p:spPr>
          <a:xfrm>
            <a:off x="609600" y="6377941"/>
            <a:ext cx="2804160" cy="276999"/>
          </a:xfrm>
          <a:prstGeom prst="rect">
            <a:avLst/>
          </a:prstGeom>
          <a:noFill/>
          <a:ln>
            <a:noFill/>
          </a:ln>
        </p:spPr>
        <p:txBody>
          <a:bodyPr anchorCtr="0" anchor="t" bIns="0" lIns="0" spcFirstLastPara="1" rIns="0" wrap="square" tIns="0">
            <a:spAutoFit/>
          </a:bodyPr>
          <a:lstStyle>
            <a:lvl1pPr lvl="0" marR="0" rtl="0" algn="l">
              <a:spcBef>
                <a:spcPts val="0"/>
              </a:spcBef>
              <a:spcAft>
                <a:spcPts val="0"/>
              </a:spcAft>
              <a:buSzPts val="1400"/>
              <a:buNone/>
              <a:defRPr sz="18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63" name="Google Shape;763;p65"/>
          <p:cNvSpPr txBox="1"/>
          <p:nvPr>
            <p:ph idx="12" type="sldNum"/>
          </p:nvPr>
        </p:nvSpPr>
        <p:spPr>
          <a:xfrm>
            <a:off x="381203" y="6393961"/>
            <a:ext cx="243839" cy="153888"/>
          </a:xfrm>
          <a:prstGeom prst="rect">
            <a:avLst/>
          </a:prstGeom>
          <a:noFill/>
          <a:ln>
            <a:noFill/>
          </a:ln>
        </p:spPr>
        <p:txBody>
          <a:bodyPr anchorCtr="0" anchor="t" bIns="0" lIns="0" spcFirstLastPara="1" rIns="0" wrap="square" tIns="0">
            <a:spAutoFit/>
          </a:bodyPr>
          <a:lstStyle>
            <a:lvl1pPr indent="0" lvl="0" marL="50799" marR="0" rtl="0" algn="l">
              <a:spcBef>
                <a:spcPts val="0"/>
              </a:spcBef>
              <a:buNone/>
              <a:defRPr b="0" i="0" sz="1000">
                <a:solidFill>
                  <a:srgbClr val="7C7B7B"/>
                </a:solidFill>
                <a:latin typeface="Arial"/>
                <a:ea typeface="Arial"/>
                <a:cs typeface="Arial"/>
                <a:sym typeface="Arial"/>
              </a:defRPr>
            </a:lvl1pPr>
            <a:lvl2pPr indent="0" lvl="1" marL="50799" marR="0" rtl="0" algn="l">
              <a:spcBef>
                <a:spcPts val="0"/>
              </a:spcBef>
              <a:buNone/>
              <a:defRPr b="0" i="0" sz="1000">
                <a:solidFill>
                  <a:srgbClr val="7C7B7B"/>
                </a:solidFill>
                <a:latin typeface="Arial"/>
                <a:ea typeface="Arial"/>
                <a:cs typeface="Arial"/>
                <a:sym typeface="Arial"/>
              </a:defRPr>
            </a:lvl2pPr>
            <a:lvl3pPr indent="0" lvl="2" marL="50799" marR="0" rtl="0" algn="l">
              <a:spcBef>
                <a:spcPts val="0"/>
              </a:spcBef>
              <a:buNone/>
              <a:defRPr b="0" i="0" sz="1000">
                <a:solidFill>
                  <a:srgbClr val="7C7B7B"/>
                </a:solidFill>
                <a:latin typeface="Arial"/>
                <a:ea typeface="Arial"/>
                <a:cs typeface="Arial"/>
                <a:sym typeface="Arial"/>
              </a:defRPr>
            </a:lvl3pPr>
            <a:lvl4pPr indent="0" lvl="3" marL="50799" marR="0" rtl="0" algn="l">
              <a:spcBef>
                <a:spcPts val="0"/>
              </a:spcBef>
              <a:buNone/>
              <a:defRPr b="0" i="0" sz="1000">
                <a:solidFill>
                  <a:srgbClr val="7C7B7B"/>
                </a:solidFill>
                <a:latin typeface="Arial"/>
                <a:ea typeface="Arial"/>
                <a:cs typeface="Arial"/>
                <a:sym typeface="Arial"/>
              </a:defRPr>
            </a:lvl4pPr>
            <a:lvl5pPr indent="0" lvl="4" marL="50799" marR="0" rtl="0" algn="l">
              <a:spcBef>
                <a:spcPts val="0"/>
              </a:spcBef>
              <a:buNone/>
              <a:defRPr b="0" i="0" sz="1000">
                <a:solidFill>
                  <a:srgbClr val="7C7B7B"/>
                </a:solidFill>
                <a:latin typeface="Arial"/>
                <a:ea typeface="Arial"/>
                <a:cs typeface="Arial"/>
                <a:sym typeface="Arial"/>
              </a:defRPr>
            </a:lvl5pPr>
            <a:lvl6pPr indent="0" lvl="5" marL="50799" marR="0" rtl="0" algn="l">
              <a:spcBef>
                <a:spcPts val="0"/>
              </a:spcBef>
              <a:buNone/>
              <a:defRPr b="0" i="0" sz="1000">
                <a:solidFill>
                  <a:srgbClr val="7C7B7B"/>
                </a:solidFill>
                <a:latin typeface="Arial"/>
                <a:ea typeface="Arial"/>
                <a:cs typeface="Arial"/>
                <a:sym typeface="Arial"/>
              </a:defRPr>
            </a:lvl6pPr>
            <a:lvl7pPr indent="0" lvl="6" marL="50799" marR="0" rtl="0" algn="l">
              <a:spcBef>
                <a:spcPts val="0"/>
              </a:spcBef>
              <a:buNone/>
              <a:defRPr b="0" i="0" sz="1000">
                <a:solidFill>
                  <a:srgbClr val="7C7B7B"/>
                </a:solidFill>
                <a:latin typeface="Arial"/>
                <a:ea typeface="Arial"/>
                <a:cs typeface="Arial"/>
                <a:sym typeface="Arial"/>
              </a:defRPr>
            </a:lvl7pPr>
            <a:lvl8pPr indent="0" lvl="7" marL="50799" marR="0" rtl="0" algn="l">
              <a:spcBef>
                <a:spcPts val="0"/>
              </a:spcBef>
              <a:buNone/>
              <a:defRPr b="0" i="0" sz="1000">
                <a:solidFill>
                  <a:srgbClr val="7C7B7B"/>
                </a:solidFill>
                <a:latin typeface="Arial"/>
                <a:ea typeface="Arial"/>
                <a:cs typeface="Arial"/>
                <a:sym typeface="Arial"/>
              </a:defRPr>
            </a:lvl8pPr>
            <a:lvl9pPr indent="0" lvl="8" marL="50799" marR="0" rtl="0" algn="l">
              <a:spcBef>
                <a:spcPts val="0"/>
              </a:spcBef>
              <a:buNone/>
              <a:defRPr b="0" i="0" sz="1000">
                <a:solidFill>
                  <a:srgbClr val="7C7B7B"/>
                </a:solidFill>
                <a:latin typeface="Arial"/>
                <a:ea typeface="Arial"/>
                <a:cs typeface="Arial"/>
                <a:sym typeface="Arial"/>
              </a:defRPr>
            </a:lvl9pPr>
          </a:lstStyle>
          <a:p>
            <a:pPr indent="0" lvl="0" marL="50799"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32" r:id="rId2"/>
    <p:sldLayoutId id="2147483733" r:id="rId3"/>
    <p:sldLayoutId id="2147483734" r:id="rId4"/>
    <p:sldLayoutId id="2147483735" r:id="rId5"/>
    <p:sldLayoutId id="2147483736"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4" name="Shape 794"/>
        <p:cNvGrpSpPr/>
        <p:nvPr/>
      </p:nvGrpSpPr>
      <p:grpSpPr>
        <a:xfrm>
          <a:off x="0" y="0"/>
          <a:ext cx="0" cy="0"/>
          <a:chOff x="0" y="0"/>
          <a:chExt cx="0" cy="0"/>
        </a:xfrm>
      </p:grpSpPr>
      <p:sp>
        <p:nvSpPr>
          <p:cNvPr id="795" name="Google Shape;795;p67"/>
          <p:cNvSpPr txBox="1"/>
          <p:nvPr>
            <p:ph type="title"/>
          </p:nvPr>
        </p:nvSpPr>
        <p:spPr>
          <a:xfrm>
            <a:off x="838200" y="190501"/>
            <a:ext cx="10515600" cy="914399"/>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96" name="Google Shape;796;p6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7" name="Google Shape;797;p67"/>
          <p:cNvSpPr/>
          <p:nvPr/>
        </p:nvSpPr>
        <p:spPr>
          <a:xfrm>
            <a:off x="9720775" y="1"/>
            <a:ext cx="2471224" cy="1690688"/>
          </a:xfrm>
          <a:prstGeom prst="rect">
            <a:avLst/>
          </a:prstGeom>
          <a:blipFill rotWithShape="1">
            <a:blip r:embed="rId1">
              <a:alphaModFix amt="35000"/>
            </a:blip>
            <a:stretch>
              <a:fillRect b="0" l="0" r="0" t="0"/>
            </a:stretch>
          </a:blip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alibri"/>
              <a:buNone/>
            </a:pPr>
            <a:r>
              <a:t/>
            </a:r>
            <a:endParaRPr b="0" i="0" sz="1800" u="none" cap="none" strike="noStrike">
              <a:solidFill>
                <a:srgbClr val="FFFFFF"/>
              </a:solidFill>
              <a:latin typeface="Calibri"/>
              <a:ea typeface="Calibri"/>
              <a:cs typeface="Calibri"/>
              <a:sym typeface="Calibri"/>
            </a:endParaRPr>
          </a:p>
        </p:txBody>
      </p:sp>
      <p:cxnSp>
        <p:nvCxnSpPr>
          <p:cNvPr id="798" name="Google Shape;798;p67"/>
          <p:cNvCxnSpPr/>
          <p:nvPr/>
        </p:nvCxnSpPr>
        <p:spPr>
          <a:xfrm>
            <a:off x="838200" y="1282700"/>
            <a:ext cx="10223500" cy="0"/>
          </a:xfrm>
          <a:prstGeom prst="straightConnector1">
            <a:avLst/>
          </a:prstGeom>
          <a:noFill/>
          <a:ln cap="flat" cmpd="sng" w="25400">
            <a:solidFill>
              <a:schemeClr val="accent5"/>
            </a:solidFill>
            <a:prstDash val="solid"/>
            <a:miter lim="800000"/>
            <a:headEnd len="sm" w="sm" type="none"/>
            <a:tailEnd len="sm" w="sm" type="none"/>
          </a:ln>
        </p:spPr>
      </p:cxnSp>
      <p:pic>
        <p:nvPicPr>
          <p:cNvPr id="799" name="Google Shape;799;p67"/>
          <p:cNvPicPr preferRelativeResize="0"/>
          <p:nvPr/>
        </p:nvPicPr>
        <p:blipFill rotWithShape="1">
          <a:blip r:embed="rId2">
            <a:alphaModFix/>
          </a:blip>
          <a:srcRect b="0" l="0" r="0" t="0"/>
          <a:stretch/>
        </p:blipFill>
        <p:spPr>
          <a:xfrm>
            <a:off x="9517081" y="5854700"/>
            <a:ext cx="2669815" cy="114606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38" r:id="rId3"/>
    <p:sldLayoutId id="2147483739" r:id="rId4"/>
    <p:sldLayoutId id="2147483740"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14" name="Shape 814"/>
        <p:cNvGrpSpPr/>
        <p:nvPr/>
      </p:nvGrpSpPr>
      <p:grpSpPr>
        <a:xfrm>
          <a:off x="0" y="0"/>
          <a:ext cx="0" cy="0"/>
          <a:chOff x="0" y="0"/>
          <a:chExt cx="0" cy="0"/>
        </a:xfrm>
      </p:grpSpPr>
      <p:sp>
        <p:nvSpPr>
          <p:cNvPr id="815" name="Google Shape;815;p6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16" name="Google Shape;816;p6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17" name="Google Shape;817;p6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8" name="Google Shape;818;p6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sz="1200">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9" name="Google Shape;819;p6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sz="1200">
                <a:solidFill>
                  <a:srgbClr val="888888"/>
                </a:solidFill>
                <a:latin typeface="Calibri"/>
                <a:ea typeface="Calibri"/>
                <a:cs typeface="Calibri"/>
                <a:sym typeface="Calibri"/>
              </a:defRPr>
            </a:lvl1pPr>
            <a:lvl2pPr indent="0" lvl="1" marL="0" marR="0" rtl="0" algn="r">
              <a:spcBef>
                <a:spcPts val="0"/>
              </a:spcBef>
              <a:buNone/>
              <a:defRPr sz="1200">
                <a:solidFill>
                  <a:srgbClr val="888888"/>
                </a:solidFill>
                <a:latin typeface="Calibri"/>
                <a:ea typeface="Calibri"/>
                <a:cs typeface="Calibri"/>
                <a:sym typeface="Calibri"/>
              </a:defRPr>
            </a:lvl2pPr>
            <a:lvl3pPr indent="0" lvl="2" marL="0" marR="0" rtl="0" algn="r">
              <a:spcBef>
                <a:spcPts val="0"/>
              </a:spcBef>
              <a:buNone/>
              <a:defRPr sz="1200">
                <a:solidFill>
                  <a:srgbClr val="888888"/>
                </a:solidFill>
                <a:latin typeface="Calibri"/>
                <a:ea typeface="Calibri"/>
                <a:cs typeface="Calibri"/>
                <a:sym typeface="Calibri"/>
              </a:defRPr>
            </a:lvl3pPr>
            <a:lvl4pPr indent="0" lvl="3" marL="0" marR="0" rtl="0" algn="r">
              <a:spcBef>
                <a:spcPts val="0"/>
              </a:spcBef>
              <a:buNone/>
              <a:defRPr sz="1200">
                <a:solidFill>
                  <a:srgbClr val="888888"/>
                </a:solidFill>
                <a:latin typeface="Calibri"/>
                <a:ea typeface="Calibri"/>
                <a:cs typeface="Calibri"/>
                <a:sym typeface="Calibri"/>
              </a:defRPr>
            </a:lvl4pPr>
            <a:lvl5pPr indent="0" lvl="4" marL="0" marR="0" rtl="0" algn="r">
              <a:spcBef>
                <a:spcPts val="0"/>
              </a:spcBef>
              <a:buNone/>
              <a:defRPr sz="1200">
                <a:solidFill>
                  <a:srgbClr val="888888"/>
                </a:solidFill>
                <a:latin typeface="Calibri"/>
                <a:ea typeface="Calibri"/>
                <a:cs typeface="Calibri"/>
                <a:sym typeface="Calibri"/>
              </a:defRPr>
            </a:lvl5pPr>
            <a:lvl6pPr indent="0" lvl="5" marL="0" marR="0" rtl="0" algn="r">
              <a:spcBef>
                <a:spcPts val="0"/>
              </a:spcBef>
              <a:buNone/>
              <a:defRPr sz="1200">
                <a:solidFill>
                  <a:srgbClr val="888888"/>
                </a:solidFill>
                <a:latin typeface="Calibri"/>
                <a:ea typeface="Calibri"/>
                <a:cs typeface="Calibri"/>
                <a:sym typeface="Calibri"/>
              </a:defRPr>
            </a:lvl6pPr>
            <a:lvl7pPr indent="0" lvl="6" marL="0" marR="0" rtl="0" algn="r">
              <a:spcBef>
                <a:spcPts val="0"/>
              </a:spcBef>
              <a:buNone/>
              <a:defRPr sz="1200">
                <a:solidFill>
                  <a:srgbClr val="888888"/>
                </a:solidFill>
                <a:latin typeface="Calibri"/>
                <a:ea typeface="Calibri"/>
                <a:cs typeface="Calibri"/>
                <a:sym typeface="Calibri"/>
              </a:defRPr>
            </a:lvl7pPr>
            <a:lvl8pPr indent="0" lvl="7" marL="0" marR="0" rtl="0" algn="r">
              <a:spcBef>
                <a:spcPts val="0"/>
              </a:spcBef>
              <a:buNone/>
              <a:defRPr sz="1200">
                <a:solidFill>
                  <a:srgbClr val="888888"/>
                </a:solidFill>
                <a:latin typeface="Calibri"/>
                <a:ea typeface="Calibri"/>
                <a:cs typeface="Calibri"/>
                <a:sym typeface="Calibri"/>
              </a:defRPr>
            </a:lvl8pPr>
            <a:lvl9pPr indent="0" lvl="8" marL="0" marR="0" rtl="0" algn="r">
              <a:spcBef>
                <a:spcPts val="0"/>
              </a:spcBef>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4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 Id="rId3" Type="http://schemas.openxmlformats.org/officeDocument/2006/relationships/image" Target="../media/image39.png"/><Relationship Id="rId4" Type="http://schemas.openxmlformats.org/officeDocument/2006/relationships/image" Target="../media/image3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31.png"/><Relationship Id="rId4" Type="http://schemas.openxmlformats.org/officeDocument/2006/relationships/image" Target="../media/image42.png"/><Relationship Id="rId5" Type="http://schemas.openxmlformats.org/officeDocument/2006/relationships/image" Target="../media/image3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3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6.xml"/><Relationship Id="rId3" Type="http://schemas.openxmlformats.org/officeDocument/2006/relationships/image" Target="../media/image5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5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1.xml"/><Relationship Id="rId3"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4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4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41.png"/><Relationship Id="rId4" Type="http://schemas.openxmlformats.org/officeDocument/2006/relationships/image" Target="../media/image72.png"/><Relationship Id="rId5" Type="http://schemas.openxmlformats.org/officeDocument/2006/relationships/image" Target="../media/image44.png"/><Relationship Id="rId6"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20" Type="http://schemas.openxmlformats.org/officeDocument/2006/relationships/oleObject" Target="../embeddings/oleObject6.bin"/><Relationship Id="rId22" Type="http://schemas.openxmlformats.org/officeDocument/2006/relationships/oleObject" Target="../embeddings/oleObject7.bin"/><Relationship Id="rId21" Type="http://schemas.openxmlformats.org/officeDocument/2006/relationships/image" Target="../media/image60.png"/><Relationship Id="rId24" Type="http://schemas.openxmlformats.org/officeDocument/2006/relationships/image" Target="../media/image65.png"/><Relationship Id="rId23" Type="http://schemas.openxmlformats.org/officeDocument/2006/relationships/oleObject" Target="../embeddings/oleObject7.bin"/><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vmlDrawing" Target="../drawings/vmlDrawing1.vml"/><Relationship Id="rId4" Type="http://schemas.openxmlformats.org/officeDocument/2006/relationships/oleObject" Target="../embeddings/oleObject1.bin"/><Relationship Id="rId9" Type="http://schemas.openxmlformats.org/officeDocument/2006/relationships/image" Target="../media/image54.png"/><Relationship Id="rId26" Type="http://schemas.openxmlformats.org/officeDocument/2006/relationships/oleObject" Target="../embeddings/oleObject8.bin"/><Relationship Id="rId25" Type="http://schemas.openxmlformats.org/officeDocument/2006/relationships/oleObject" Target="../embeddings/oleObject8.bin"/><Relationship Id="rId28" Type="http://schemas.openxmlformats.org/officeDocument/2006/relationships/oleObject" Target="../embeddings/oleObject9.bin"/><Relationship Id="rId27" Type="http://schemas.openxmlformats.org/officeDocument/2006/relationships/image" Target="../media/image51.png"/><Relationship Id="rId5" Type="http://schemas.openxmlformats.org/officeDocument/2006/relationships/oleObject" Target="../embeddings/oleObject1.bin"/><Relationship Id="rId6" Type="http://schemas.openxmlformats.org/officeDocument/2006/relationships/image" Target="../media/image50.png"/><Relationship Id="rId29" Type="http://schemas.openxmlformats.org/officeDocument/2006/relationships/oleObject" Target="../embeddings/oleObject9.bin"/><Relationship Id="rId7" Type="http://schemas.openxmlformats.org/officeDocument/2006/relationships/oleObject" Target="../embeddings/oleObject2.bin"/><Relationship Id="rId8" Type="http://schemas.openxmlformats.org/officeDocument/2006/relationships/oleObject" Target="../embeddings/oleObject2.bin"/><Relationship Id="rId30" Type="http://schemas.openxmlformats.org/officeDocument/2006/relationships/image" Target="../media/image64.png"/><Relationship Id="rId11" Type="http://schemas.openxmlformats.org/officeDocument/2006/relationships/oleObject" Target="../embeddings/oleObject3.bin"/><Relationship Id="rId10" Type="http://schemas.openxmlformats.org/officeDocument/2006/relationships/oleObject" Target="../embeddings/oleObject3.bin"/><Relationship Id="rId13" Type="http://schemas.openxmlformats.org/officeDocument/2006/relationships/oleObject" Target="../embeddings/oleObject4.bin"/><Relationship Id="rId12" Type="http://schemas.openxmlformats.org/officeDocument/2006/relationships/image" Target="../media/image55.png"/><Relationship Id="rId15" Type="http://schemas.openxmlformats.org/officeDocument/2006/relationships/image" Target="../media/image63.png"/><Relationship Id="rId14" Type="http://schemas.openxmlformats.org/officeDocument/2006/relationships/oleObject" Target="../embeddings/oleObject4.bin"/><Relationship Id="rId17" Type="http://schemas.openxmlformats.org/officeDocument/2006/relationships/oleObject" Target="../embeddings/oleObject5.bin"/><Relationship Id="rId16" Type="http://schemas.openxmlformats.org/officeDocument/2006/relationships/oleObject" Target="../embeddings/oleObject5.bin"/><Relationship Id="rId19" Type="http://schemas.openxmlformats.org/officeDocument/2006/relationships/oleObject" Target="../embeddings/oleObject6.bin"/><Relationship Id="rId18" Type="http://schemas.openxmlformats.org/officeDocument/2006/relationships/image" Target="../media/image6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7.xml"/><Relationship Id="rId3" Type="http://schemas.openxmlformats.org/officeDocument/2006/relationships/image" Target="../media/image57.jpg"/><Relationship Id="rId4" Type="http://schemas.openxmlformats.org/officeDocument/2006/relationships/image" Target="../media/image61.jpg"/><Relationship Id="rId5" Type="http://schemas.openxmlformats.org/officeDocument/2006/relationships/image" Target="../media/image70.jpg"/><Relationship Id="rId6" Type="http://schemas.openxmlformats.org/officeDocument/2006/relationships/image" Target="../media/image67.jpg"/><Relationship Id="rId7" Type="http://schemas.openxmlformats.org/officeDocument/2006/relationships/image" Target="../media/image68.jpg"/><Relationship Id="rId8" Type="http://schemas.openxmlformats.org/officeDocument/2006/relationships/image" Target="../media/image7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8.xml"/><Relationship Id="rId3" Type="http://schemas.openxmlformats.org/officeDocument/2006/relationships/image" Target="../media/image75.png"/><Relationship Id="rId4" Type="http://schemas.openxmlformats.org/officeDocument/2006/relationships/image" Target="../media/image7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69.png"/><Relationship Id="rId4" Type="http://schemas.openxmlformats.org/officeDocument/2006/relationships/image" Target="../media/image86.png"/><Relationship Id="rId5" Type="http://schemas.openxmlformats.org/officeDocument/2006/relationships/image" Target="../media/image66.png"/><Relationship Id="rId6" Type="http://schemas.openxmlformats.org/officeDocument/2006/relationships/image" Target="../media/image76.png"/><Relationship Id="rId7" Type="http://schemas.openxmlformats.org/officeDocument/2006/relationships/image" Target="../media/image7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image" Target="../media/image26.png"/><Relationship Id="rId4" Type="http://schemas.openxmlformats.org/officeDocument/2006/relationships/image" Target="../media/image28.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0.xml"/><Relationship Id="rId3" Type="http://schemas.openxmlformats.org/officeDocument/2006/relationships/image" Target="../media/image73.png"/><Relationship Id="rId4" Type="http://schemas.openxmlformats.org/officeDocument/2006/relationships/image" Target="../media/image8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2.xml"/><Relationship Id="rId3" Type="http://schemas.openxmlformats.org/officeDocument/2006/relationships/image" Target="../media/image79.png"/><Relationship Id="rId4" Type="http://schemas.openxmlformats.org/officeDocument/2006/relationships/image" Target="../media/image8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3.xml"/><Relationship Id="rId3" Type="http://schemas.openxmlformats.org/officeDocument/2006/relationships/image" Target="../media/image8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4.xml"/><Relationship Id="rId3" Type="http://schemas.openxmlformats.org/officeDocument/2006/relationships/image" Target="../media/image8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 Id="rId3" Type="http://schemas.openxmlformats.org/officeDocument/2006/relationships/image" Target="../media/image7.jpg"/><Relationship Id="rId4" Type="http://schemas.openxmlformats.org/officeDocument/2006/relationships/image" Target="../media/image90.jpg"/><Relationship Id="rId9" Type="http://schemas.openxmlformats.org/officeDocument/2006/relationships/image" Target="../media/image92.png"/><Relationship Id="rId5" Type="http://schemas.openxmlformats.org/officeDocument/2006/relationships/image" Target="../media/image88.png"/><Relationship Id="rId6" Type="http://schemas.openxmlformats.org/officeDocument/2006/relationships/image" Target="../media/image108.png"/><Relationship Id="rId7" Type="http://schemas.openxmlformats.org/officeDocument/2006/relationships/image" Target="../media/image94.jpg"/><Relationship Id="rId8" Type="http://schemas.openxmlformats.org/officeDocument/2006/relationships/image" Target="../media/image96.png"/><Relationship Id="rId11" Type="http://schemas.openxmlformats.org/officeDocument/2006/relationships/image" Target="../media/image101.png"/><Relationship Id="rId10" Type="http://schemas.openxmlformats.org/officeDocument/2006/relationships/image" Target="../media/image9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103.jpg"/><Relationship Id="rId4" Type="http://schemas.openxmlformats.org/officeDocument/2006/relationships/image" Target="../media/image98.jpg"/><Relationship Id="rId9" Type="http://schemas.openxmlformats.org/officeDocument/2006/relationships/image" Target="../media/image104.png"/><Relationship Id="rId5" Type="http://schemas.openxmlformats.org/officeDocument/2006/relationships/image" Target="../media/image91.jpg"/><Relationship Id="rId6" Type="http://schemas.openxmlformats.org/officeDocument/2006/relationships/image" Target="../media/image112.jpg"/><Relationship Id="rId7" Type="http://schemas.openxmlformats.org/officeDocument/2006/relationships/image" Target="../media/image100.jpg"/><Relationship Id="rId8" Type="http://schemas.openxmlformats.org/officeDocument/2006/relationships/image" Target="../media/image9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8.gif"/><Relationship Id="rId4" Type="http://schemas.openxmlformats.org/officeDocument/2006/relationships/image" Target="../media/image1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111.png"/><Relationship Id="rId4" Type="http://schemas.openxmlformats.org/officeDocument/2006/relationships/image" Target="../media/image106.png"/><Relationship Id="rId9" Type="http://schemas.openxmlformats.org/officeDocument/2006/relationships/image" Target="../media/image145.png"/><Relationship Id="rId5" Type="http://schemas.openxmlformats.org/officeDocument/2006/relationships/image" Target="../media/image116.png"/><Relationship Id="rId6" Type="http://schemas.openxmlformats.org/officeDocument/2006/relationships/image" Target="../media/image105.png"/><Relationship Id="rId7" Type="http://schemas.openxmlformats.org/officeDocument/2006/relationships/image" Target="../media/image102.png"/><Relationship Id="rId8" Type="http://schemas.openxmlformats.org/officeDocument/2006/relationships/image" Target="../media/image11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42.xml"/><Relationship Id="rId3" Type="http://schemas.openxmlformats.org/officeDocument/2006/relationships/image" Target="../media/image118.png"/><Relationship Id="rId4" Type="http://schemas.openxmlformats.org/officeDocument/2006/relationships/image" Target="../media/image113.png"/><Relationship Id="rId9" Type="http://schemas.openxmlformats.org/officeDocument/2006/relationships/image" Target="../media/image119.png"/><Relationship Id="rId5" Type="http://schemas.openxmlformats.org/officeDocument/2006/relationships/image" Target="../media/image107.png"/><Relationship Id="rId6" Type="http://schemas.openxmlformats.org/officeDocument/2006/relationships/image" Target="../media/image115.png"/><Relationship Id="rId7" Type="http://schemas.openxmlformats.org/officeDocument/2006/relationships/image" Target="../media/image110.png"/><Relationship Id="rId8" Type="http://schemas.openxmlformats.org/officeDocument/2006/relationships/image" Target="../media/image124.png"/><Relationship Id="rId10" Type="http://schemas.openxmlformats.org/officeDocument/2006/relationships/image" Target="../media/image1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120.png"/><Relationship Id="rId4" Type="http://schemas.openxmlformats.org/officeDocument/2006/relationships/image" Target="../media/image138.png"/><Relationship Id="rId5" Type="http://schemas.openxmlformats.org/officeDocument/2006/relationships/image" Target="../media/image125.png"/><Relationship Id="rId6" Type="http://schemas.openxmlformats.org/officeDocument/2006/relationships/image" Target="../media/image130.png"/><Relationship Id="rId7" Type="http://schemas.openxmlformats.org/officeDocument/2006/relationships/image" Target="../media/image134.png"/><Relationship Id="rId8" Type="http://schemas.openxmlformats.org/officeDocument/2006/relationships/image" Target="../media/image12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44.xml"/><Relationship Id="rId3" Type="http://schemas.openxmlformats.org/officeDocument/2006/relationships/image" Target="../media/image147.png"/><Relationship Id="rId4" Type="http://schemas.openxmlformats.org/officeDocument/2006/relationships/image" Target="../media/image127.png"/><Relationship Id="rId5" Type="http://schemas.openxmlformats.org/officeDocument/2006/relationships/image" Target="../media/image126.png"/><Relationship Id="rId6" Type="http://schemas.openxmlformats.org/officeDocument/2006/relationships/image" Target="../media/image12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45.xml"/><Relationship Id="rId3" Type="http://schemas.openxmlformats.org/officeDocument/2006/relationships/image" Target="../media/image143.jpg"/><Relationship Id="rId4" Type="http://schemas.openxmlformats.org/officeDocument/2006/relationships/image" Target="../media/image13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142.png"/><Relationship Id="rId4" Type="http://schemas.openxmlformats.org/officeDocument/2006/relationships/image" Target="../media/image129.png"/><Relationship Id="rId9" Type="http://schemas.openxmlformats.org/officeDocument/2006/relationships/image" Target="../media/image139.png"/><Relationship Id="rId5" Type="http://schemas.openxmlformats.org/officeDocument/2006/relationships/image" Target="../media/image131.png"/><Relationship Id="rId6" Type="http://schemas.openxmlformats.org/officeDocument/2006/relationships/image" Target="../media/image133.jpg"/><Relationship Id="rId7" Type="http://schemas.openxmlformats.org/officeDocument/2006/relationships/image" Target="../media/image144.png"/><Relationship Id="rId8" Type="http://schemas.openxmlformats.org/officeDocument/2006/relationships/image" Target="../media/image141.png"/><Relationship Id="rId11" Type="http://schemas.openxmlformats.org/officeDocument/2006/relationships/image" Target="../media/image135.png"/><Relationship Id="rId10" Type="http://schemas.openxmlformats.org/officeDocument/2006/relationships/image" Target="../media/image13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1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8.xml"/><Relationship Id="rId2" Type="http://schemas.openxmlformats.org/officeDocument/2006/relationships/notesSlide" Target="../notesSlides/notesSlide48.xml"/><Relationship Id="rId3" Type="http://schemas.openxmlformats.org/officeDocument/2006/relationships/image" Target="../media/image1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14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hyperlink" Target="mailto:huongntq@biomedic.com.vn"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35.jpg"/><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1"/>
          <p:cNvSpPr txBox="1"/>
          <p:nvPr>
            <p:ph type="ctrTitle"/>
          </p:nvPr>
        </p:nvSpPr>
        <p:spPr>
          <a:xfrm>
            <a:off x="1266092" y="1010654"/>
            <a:ext cx="9753602" cy="2069430"/>
          </a:xfrm>
          <a:prstGeom prst="rect">
            <a:avLst/>
          </a:prstGeom>
          <a:noFill/>
          <a:ln>
            <a:noFill/>
          </a:ln>
        </p:spPr>
        <p:txBody>
          <a:bodyPr anchorCtr="0" anchor="ctr" bIns="45700" lIns="91425" spcFirstLastPara="1" rIns="91425" wrap="square" tIns="45700">
            <a:normAutofit/>
          </a:bodyPr>
          <a:lstStyle/>
          <a:p>
            <a:pPr indent="0" lvl="0" marL="0" rtl="0" algn="ctr">
              <a:lnSpc>
                <a:spcPct val="130000"/>
              </a:lnSpc>
              <a:spcBef>
                <a:spcPts val="0"/>
              </a:spcBef>
              <a:spcAft>
                <a:spcPts val="0"/>
              </a:spcAft>
              <a:buClr>
                <a:srgbClr val="375A8C"/>
              </a:buClr>
              <a:buSzPts val="4000"/>
              <a:buFont typeface="Arial"/>
              <a:buNone/>
            </a:pPr>
            <a:r>
              <a:rPr b="1" lang="en-US">
                <a:solidFill>
                  <a:srgbClr val="375A8C"/>
                </a:solidFill>
              </a:rPr>
              <a:t>TỔNG QUAN VỀ CÔNG NGHỆ VÀ </a:t>
            </a:r>
            <a:br>
              <a:rPr b="1" lang="en-US">
                <a:solidFill>
                  <a:srgbClr val="375A8C"/>
                </a:solidFill>
              </a:rPr>
            </a:br>
            <a:r>
              <a:rPr b="1" lang="en-US">
                <a:solidFill>
                  <a:srgbClr val="375A8C"/>
                </a:solidFill>
              </a:rPr>
              <a:t>HỆ THỐNG GIẢI TRÌNH TỰ ILLUMINA</a:t>
            </a:r>
            <a:endParaRPr b="1"/>
          </a:p>
        </p:txBody>
      </p:sp>
      <p:sp>
        <p:nvSpPr>
          <p:cNvPr id="901" name="Google Shape;901;p1"/>
          <p:cNvSpPr txBox="1"/>
          <p:nvPr>
            <p:ph idx="1" type="subTitle"/>
          </p:nvPr>
        </p:nvSpPr>
        <p:spPr>
          <a:xfrm>
            <a:off x="6993757" y="4090722"/>
            <a:ext cx="5198243" cy="952679"/>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375A8C"/>
              </a:buClr>
              <a:buSzPts val="1800"/>
              <a:buNone/>
            </a:pPr>
            <a:r>
              <a:rPr i="1" lang="en-US" sz="1800">
                <a:solidFill>
                  <a:srgbClr val="375A8C"/>
                </a:solidFill>
              </a:rPr>
              <a:t>Nguyễn Thị Hồng Nhung </a:t>
            </a:r>
            <a:endParaRPr/>
          </a:p>
          <a:p>
            <a:pPr indent="0" lvl="0" marL="0" rtl="0" algn="ctr">
              <a:lnSpc>
                <a:spcPct val="90000"/>
              </a:lnSpc>
              <a:spcBef>
                <a:spcPts val="1000"/>
              </a:spcBef>
              <a:spcAft>
                <a:spcPts val="0"/>
              </a:spcAft>
              <a:buClr>
                <a:srgbClr val="375A8C"/>
              </a:buClr>
              <a:buSzPts val="1800"/>
              <a:buNone/>
            </a:pPr>
            <a:r>
              <a:rPr i="1" lang="en-US" sz="1800">
                <a:solidFill>
                  <a:srgbClr val="375A8C"/>
                </a:solidFill>
              </a:rPr>
              <a:t>MBA.Nguyễn Thuỳ Quốc Hương</a:t>
            </a:r>
            <a:endParaRPr i="1" sz="1800">
              <a:solidFill>
                <a:srgbClr val="375A8C"/>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10"/>
          <p:cNvSpPr txBox="1"/>
          <p:nvPr>
            <p:ph type="title"/>
          </p:nvPr>
        </p:nvSpPr>
        <p:spPr>
          <a:xfrm>
            <a:off x="355257" y="681731"/>
            <a:ext cx="11417643" cy="109728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F3F3F"/>
              </a:buClr>
              <a:buSzPts val="3200"/>
              <a:buFont typeface="Arial"/>
              <a:buNone/>
            </a:pPr>
            <a:r>
              <a:rPr b="1" lang="en-US"/>
              <a:t>What is a Cluster?</a:t>
            </a:r>
            <a:endParaRPr/>
          </a:p>
        </p:txBody>
      </p:sp>
      <p:sp>
        <p:nvSpPr>
          <p:cNvPr id="1108" name="Google Shape;1108;p10"/>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888888"/>
              </a:buClr>
              <a:buSzPts val="1000"/>
              <a:buFont typeface="Arial"/>
              <a:buNone/>
            </a:pPr>
            <a:fld id="{00000000-1234-1234-1234-123412341234}" type="slidenum">
              <a:rPr b="0" i="0" lang="en-US" sz="1000" u="none" cap="none" strike="noStrike">
                <a:solidFill>
                  <a:srgbClr val="888888"/>
                </a:solidFill>
                <a:latin typeface="Arial"/>
                <a:ea typeface="Arial"/>
                <a:cs typeface="Arial"/>
                <a:sym typeface="Arial"/>
              </a:rPr>
              <a:t>‹#›</a:t>
            </a:fld>
            <a:endParaRPr b="0" i="0" sz="1000" u="none" cap="none" strike="noStrike">
              <a:solidFill>
                <a:srgbClr val="888888"/>
              </a:solidFill>
              <a:latin typeface="Arial"/>
              <a:ea typeface="Arial"/>
              <a:cs typeface="Arial"/>
              <a:sym typeface="Arial"/>
            </a:endParaRPr>
          </a:p>
        </p:txBody>
      </p:sp>
      <p:sp>
        <p:nvSpPr>
          <p:cNvPr id="1109" name="Google Shape;1109;p10"/>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0" lang="en-US" sz="900" u="none" cap="none" strike="noStrike">
                <a:solidFill>
                  <a:srgbClr val="000000"/>
                </a:solidFill>
                <a:latin typeface="Arial"/>
                <a:ea typeface="Arial"/>
                <a:cs typeface="Arial"/>
                <a:sym typeface="Arial"/>
              </a:rPr>
              <a:t>For Research Use Only.  </a:t>
            </a:r>
            <a:r>
              <a:rPr b="1" i="0" lang="en-US" sz="900" u="none" cap="none" strike="noStrike">
                <a:solidFill>
                  <a:srgbClr val="7F7F7F"/>
                </a:solidFill>
                <a:latin typeface="Arial"/>
                <a:ea typeface="Arial"/>
                <a:cs typeface="Arial"/>
                <a:sym typeface="Arial"/>
              </a:rPr>
              <a:t>Not for use in diagnostic procedures.</a:t>
            </a:r>
            <a:endParaRPr/>
          </a:p>
        </p:txBody>
      </p:sp>
      <p:sp>
        <p:nvSpPr>
          <p:cNvPr id="1110" name="Google Shape;1110;p10"/>
          <p:cNvSpPr/>
          <p:nvPr/>
        </p:nvSpPr>
        <p:spPr>
          <a:xfrm>
            <a:off x="1605023" y="1429687"/>
            <a:ext cx="3422196" cy="929692"/>
          </a:xfrm>
          <a:prstGeom prst="roundRect">
            <a:avLst>
              <a:gd fmla="val 16667" name="adj"/>
            </a:avLst>
          </a:prstGeom>
          <a:solidFill>
            <a:schemeClr val="accen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Clusters are a group of DNA strands positioned closely together</a:t>
            </a:r>
            <a:endParaRPr b="0" i="0" sz="1600" u="none" cap="none" strike="noStrike">
              <a:solidFill>
                <a:srgbClr val="FFFFFF"/>
              </a:solidFill>
              <a:latin typeface="Arial"/>
              <a:ea typeface="Arial"/>
              <a:cs typeface="Arial"/>
              <a:sym typeface="Arial"/>
            </a:endParaRPr>
          </a:p>
        </p:txBody>
      </p:sp>
      <p:sp>
        <p:nvSpPr>
          <p:cNvPr id="1111" name="Google Shape;1111;p10"/>
          <p:cNvSpPr/>
          <p:nvPr/>
        </p:nvSpPr>
        <p:spPr>
          <a:xfrm>
            <a:off x="1638086" y="2511029"/>
            <a:ext cx="3389135" cy="1068799"/>
          </a:xfrm>
          <a:prstGeom prst="roundRect">
            <a:avLst>
              <a:gd fmla="val 16667" name="adj"/>
            </a:avLst>
          </a:prstGeom>
          <a:solidFill>
            <a:schemeClr val="accen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Each cluster represents thousands of copies of the same DNA strand in a 1–2 micron spot</a:t>
            </a:r>
            <a:endParaRPr/>
          </a:p>
        </p:txBody>
      </p:sp>
      <p:pic>
        <p:nvPicPr>
          <p:cNvPr id="1112" name="Google Shape;1112;p10"/>
          <p:cNvPicPr preferRelativeResize="0"/>
          <p:nvPr/>
        </p:nvPicPr>
        <p:blipFill rotWithShape="1">
          <a:blip r:embed="rId3">
            <a:alphaModFix/>
          </a:blip>
          <a:srcRect b="-2000" l="65815" r="-609" t="66800"/>
          <a:stretch/>
        </p:blipFill>
        <p:spPr>
          <a:xfrm>
            <a:off x="6748462" y="1463209"/>
            <a:ext cx="2164395" cy="2164400"/>
          </a:xfrm>
          <a:prstGeom prst="rect">
            <a:avLst/>
          </a:prstGeom>
          <a:noFill/>
          <a:ln>
            <a:noFill/>
          </a:ln>
          <a:effectLst>
            <a:outerShdw blurRad="190500" rotWithShape="0" algn="tl">
              <a:srgbClr val="000000">
                <a:alpha val="69803"/>
              </a:srgbClr>
            </a:outerShdw>
          </a:effectLst>
        </p:spPr>
      </p:pic>
      <p:sp>
        <p:nvSpPr>
          <p:cNvPr id="1113" name="Google Shape;1113;p10"/>
          <p:cNvSpPr txBox="1"/>
          <p:nvPr/>
        </p:nvSpPr>
        <p:spPr>
          <a:xfrm>
            <a:off x="6787889" y="4069115"/>
            <a:ext cx="1962397"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Cycle 1, G Channel</a:t>
            </a:r>
            <a:endParaRPr/>
          </a:p>
        </p:txBody>
      </p:sp>
      <p:grpSp>
        <p:nvGrpSpPr>
          <p:cNvPr id="1114" name="Google Shape;1114;p10"/>
          <p:cNvGrpSpPr/>
          <p:nvPr/>
        </p:nvGrpSpPr>
        <p:grpSpPr>
          <a:xfrm>
            <a:off x="3638868" y="4217872"/>
            <a:ext cx="1139825" cy="1700212"/>
            <a:chOff x="-6807462" y="1387586"/>
            <a:chExt cx="1139825" cy="1700212"/>
          </a:xfrm>
        </p:grpSpPr>
        <p:sp>
          <p:nvSpPr>
            <p:cNvPr id="1115" name="Google Shape;1115;p10"/>
            <p:cNvSpPr/>
            <p:nvPr/>
          </p:nvSpPr>
          <p:spPr>
            <a:xfrm>
              <a:off x="-6807462" y="2409936"/>
              <a:ext cx="1139825" cy="677862"/>
            </a:xfrm>
            <a:prstGeom prst="ellipse">
              <a:avLst/>
            </a:prstGeom>
            <a:solidFill>
              <a:srgbClr val="CDDEEF"/>
            </a:solidFill>
            <a:ln cap="flat" cmpd="sng" w="9525">
              <a:solidFill>
                <a:schemeClr val="lt2"/>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Arial"/>
                <a:ea typeface="Arial"/>
                <a:cs typeface="Arial"/>
                <a:sym typeface="Arial"/>
              </a:endParaRPr>
            </a:p>
          </p:txBody>
        </p:sp>
        <p:cxnSp>
          <p:nvCxnSpPr>
            <p:cNvPr id="1116" name="Google Shape;1116;p10"/>
            <p:cNvCxnSpPr/>
            <p:nvPr/>
          </p:nvCxnSpPr>
          <p:spPr>
            <a:xfrm rot="10800000">
              <a:off x="-6228024" y="1387586"/>
              <a:ext cx="0" cy="1270000"/>
            </a:xfrm>
            <a:prstGeom prst="straightConnector1">
              <a:avLst/>
            </a:prstGeom>
            <a:noFill/>
            <a:ln cap="flat" cmpd="sng" w="31750">
              <a:solidFill>
                <a:schemeClr val="folHlink"/>
              </a:solidFill>
              <a:prstDash val="dot"/>
              <a:round/>
              <a:headEnd len="med" w="med" type="none"/>
              <a:tailEnd len="med" w="med" type="none"/>
            </a:ln>
            <a:effectLst>
              <a:outerShdw blurRad="63500" sx="102000" rotWithShape="0" algn="ctr" sy="102000">
                <a:srgbClr val="000000">
                  <a:alpha val="40000"/>
                </a:srgbClr>
              </a:outerShdw>
            </a:effectLst>
          </p:spPr>
        </p:cxnSp>
      </p:grpSp>
      <p:grpSp>
        <p:nvGrpSpPr>
          <p:cNvPr id="1117" name="Google Shape;1117;p10"/>
          <p:cNvGrpSpPr/>
          <p:nvPr/>
        </p:nvGrpSpPr>
        <p:grpSpPr>
          <a:xfrm>
            <a:off x="7048136" y="4178414"/>
            <a:ext cx="1139825" cy="1762125"/>
            <a:chOff x="-5183449" y="1282811"/>
            <a:chExt cx="1139825" cy="1762125"/>
          </a:xfrm>
        </p:grpSpPr>
        <p:sp>
          <p:nvSpPr>
            <p:cNvPr id="1118" name="Google Shape;1118;p10"/>
            <p:cNvSpPr/>
            <p:nvPr/>
          </p:nvSpPr>
          <p:spPr>
            <a:xfrm>
              <a:off x="-5183449" y="2367073"/>
              <a:ext cx="1139825" cy="677863"/>
            </a:xfrm>
            <a:prstGeom prst="ellipse">
              <a:avLst/>
            </a:prstGeom>
            <a:solidFill>
              <a:srgbClr val="CDDEEF"/>
            </a:solidFill>
            <a:ln cap="flat" cmpd="sng" w="9525">
              <a:solidFill>
                <a:schemeClr val="lt2"/>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Arial"/>
                <a:ea typeface="Arial"/>
                <a:cs typeface="Arial"/>
                <a:sym typeface="Arial"/>
              </a:endParaRPr>
            </a:p>
          </p:txBody>
        </p:sp>
        <p:cxnSp>
          <p:nvCxnSpPr>
            <p:cNvPr id="1119" name="Google Shape;1119;p10"/>
            <p:cNvCxnSpPr/>
            <p:nvPr/>
          </p:nvCxnSpPr>
          <p:spPr>
            <a:xfrm rot="10800000">
              <a:off x="-4881824" y="1333611"/>
              <a:ext cx="0" cy="1270000"/>
            </a:xfrm>
            <a:prstGeom prst="straightConnector1">
              <a:avLst/>
            </a:prstGeom>
            <a:noFill/>
            <a:ln cap="flat" cmpd="sng" w="28575">
              <a:solidFill>
                <a:schemeClr val="folHlink"/>
              </a:solidFill>
              <a:prstDash val="dot"/>
              <a:round/>
              <a:headEnd len="med" w="med" type="none"/>
              <a:tailEnd len="med" w="med" type="none"/>
            </a:ln>
            <a:effectLst>
              <a:outerShdw blurRad="63500" sx="102000" rotWithShape="0" algn="ctr" sy="102000">
                <a:srgbClr val="000000">
                  <a:alpha val="40000"/>
                </a:srgbClr>
              </a:outerShdw>
            </a:effectLst>
          </p:spPr>
        </p:cxnSp>
        <p:cxnSp>
          <p:nvCxnSpPr>
            <p:cNvPr id="1120" name="Google Shape;1120;p10"/>
            <p:cNvCxnSpPr/>
            <p:nvPr/>
          </p:nvCxnSpPr>
          <p:spPr>
            <a:xfrm rot="10800000">
              <a:off x="-4719899" y="1324086"/>
              <a:ext cx="0" cy="1270000"/>
            </a:xfrm>
            <a:prstGeom prst="straightConnector1">
              <a:avLst/>
            </a:prstGeom>
            <a:noFill/>
            <a:ln cap="flat" cmpd="sng" w="28575">
              <a:solidFill>
                <a:schemeClr val="folHlink"/>
              </a:solidFill>
              <a:prstDash val="dot"/>
              <a:round/>
              <a:headEnd len="med" w="med" type="none"/>
              <a:tailEnd len="med" w="med" type="none"/>
            </a:ln>
            <a:effectLst>
              <a:outerShdw blurRad="63500" sx="102000" rotWithShape="0" algn="ctr" sy="102000">
                <a:srgbClr val="000000">
                  <a:alpha val="40000"/>
                </a:srgbClr>
              </a:outerShdw>
            </a:effectLst>
          </p:spPr>
        </p:cxnSp>
        <p:cxnSp>
          <p:nvCxnSpPr>
            <p:cNvPr id="1121" name="Google Shape;1121;p10"/>
            <p:cNvCxnSpPr/>
            <p:nvPr/>
          </p:nvCxnSpPr>
          <p:spPr>
            <a:xfrm rot="10800000">
              <a:off x="-4643699" y="1420923"/>
              <a:ext cx="0" cy="1270000"/>
            </a:xfrm>
            <a:prstGeom prst="straightConnector1">
              <a:avLst/>
            </a:prstGeom>
            <a:noFill/>
            <a:ln cap="flat" cmpd="sng" w="28575">
              <a:solidFill>
                <a:schemeClr val="folHlink"/>
              </a:solidFill>
              <a:prstDash val="dot"/>
              <a:round/>
              <a:headEnd len="med" w="med" type="none"/>
              <a:tailEnd len="med" w="med" type="none"/>
            </a:ln>
            <a:effectLst>
              <a:outerShdw blurRad="63500" sx="102000" rotWithShape="0" algn="ctr" sy="102000">
                <a:srgbClr val="000000">
                  <a:alpha val="40000"/>
                </a:srgbClr>
              </a:outerShdw>
            </a:effectLst>
          </p:spPr>
        </p:cxnSp>
        <p:cxnSp>
          <p:nvCxnSpPr>
            <p:cNvPr id="1122" name="Google Shape;1122;p10"/>
            <p:cNvCxnSpPr/>
            <p:nvPr/>
          </p:nvCxnSpPr>
          <p:spPr>
            <a:xfrm rot="10800000">
              <a:off x="-4523049" y="1357423"/>
              <a:ext cx="0" cy="1270000"/>
            </a:xfrm>
            <a:prstGeom prst="straightConnector1">
              <a:avLst/>
            </a:prstGeom>
            <a:noFill/>
            <a:ln cap="flat" cmpd="sng" w="28575">
              <a:solidFill>
                <a:schemeClr val="folHlink"/>
              </a:solidFill>
              <a:prstDash val="dot"/>
              <a:round/>
              <a:headEnd len="med" w="med" type="none"/>
              <a:tailEnd len="med" w="med" type="none"/>
            </a:ln>
            <a:effectLst>
              <a:outerShdw blurRad="63500" sx="102000" rotWithShape="0" algn="ctr" sy="102000">
                <a:srgbClr val="000000">
                  <a:alpha val="40000"/>
                </a:srgbClr>
              </a:outerShdw>
            </a:effectLst>
          </p:spPr>
        </p:cxnSp>
        <p:cxnSp>
          <p:nvCxnSpPr>
            <p:cNvPr id="1123" name="Google Shape;1123;p10"/>
            <p:cNvCxnSpPr/>
            <p:nvPr/>
          </p:nvCxnSpPr>
          <p:spPr>
            <a:xfrm rot="10800000">
              <a:off x="-4577024" y="1368536"/>
              <a:ext cx="0" cy="1270000"/>
            </a:xfrm>
            <a:prstGeom prst="straightConnector1">
              <a:avLst/>
            </a:prstGeom>
            <a:noFill/>
            <a:ln cap="flat" cmpd="sng" w="28575">
              <a:solidFill>
                <a:schemeClr val="folHlink"/>
              </a:solidFill>
              <a:prstDash val="dot"/>
              <a:round/>
              <a:headEnd len="med" w="med" type="none"/>
              <a:tailEnd len="med" w="med" type="none"/>
            </a:ln>
            <a:effectLst>
              <a:outerShdw blurRad="63500" sx="102000" rotWithShape="0" algn="ctr" sy="102000">
                <a:srgbClr val="000000">
                  <a:alpha val="40000"/>
                </a:srgbClr>
              </a:outerShdw>
            </a:effectLst>
          </p:spPr>
        </p:cxnSp>
        <p:cxnSp>
          <p:nvCxnSpPr>
            <p:cNvPr id="1124" name="Google Shape;1124;p10"/>
            <p:cNvCxnSpPr/>
            <p:nvPr/>
          </p:nvCxnSpPr>
          <p:spPr>
            <a:xfrm rot="10800000">
              <a:off x="-4804037" y="1282811"/>
              <a:ext cx="0" cy="1270000"/>
            </a:xfrm>
            <a:prstGeom prst="straightConnector1">
              <a:avLst/>
            </a:prstGeom>
            <a:noFill/>
            <a:ln cap="flat" cmpd="sng" w="28575">
              <a:solidFill>
                <a:schemeClr val="folHlink"/>
              </a:solidFill>
              <a:prstDash val="dot"/>
              <a:round/>
              <a:headEnd len="med" w="med" type="none"/>
              <a:tailEnd len="med" w="med" type="none"/>
            </a:ln>
            <a:effectLst>
              <a:outerShdw blurRad="63500" sx="102000" rotWithShape="0" algn="ctr" sy="102000">
                <a:srgbClr val="000000">
                  <a:alpha val="40000"/>
                </a:srgbClr>
              </a:outerShdw>
            </a:effectLst>
          </p:spPr>
        </p:cxnSp>
        <p:grpSp>
          <p:nvGrpSpPr>
            <p:cNvPr id="1125" name="Google Shape;1125;p10"/>
            <p:cNvGrpSpPr/>
            <p:nvPr/>
          </p:nvGrpSpPr>
          <p:grpSpPr>
            <a:xfrm>
              <a:off x="-4769112" y="1411398"/>
              <a:ext cx="433388" cy="1473200"/>
              <a:chOff x="1194" y="2814"/>
              <a:chExt cx="226" cy="887"/>
            </a:xfrm>
          </p:grpSpPr>
          <p:cxnSp>
            <p:nvCxnSpPr>
              <p:cNvPr id="1126" name="Google Shape;1126;p10"/>
              <p:cNvCxnSpPr/>
              <p:nvPr/>
            </p:nvCxnSpPr>
            <p:spPr>
              <a:xfrm rot="10800000">
                <a:off x="1194" y="2846"/>
                <a:ext cx="0" cy="800"/>
              </a:xfrm>
              <a:prstGeom prst="straightConnector1">
                <a:avLst/>
              </a:prstGeom>
              <a:noFill/>
              <a:ln cap="flat" cmpd="sng" w="28575">
                <a:solidFill>
                  <a:schemeClr val="folHlink"/>
                </a:solidFill>
                <a:prstDash val="dot"/>
                <a:round/>
                <a:headEnd len="med" w="med" type="none"/>
                <a:tailEnd len="med" w="med" type="none"/>
              </a:ln>
            </p:spPr>
          </p:cxnSp>
          <p:cxnSp>
            <p:nvCxnSpPr>
              <p:cNvPr id="1127" name="Google Shape;1127;p10"/>
              <p:cNvCxnSpPr/>
              <p:nvPr/>
            </p:nvCxnSpPr>
            <p:spPr>
              <a:xfrm rot="10800000">
                <a:off x="1296" y="2840"/>
                <a:ext cx="0" cy="800"/>
              </a:xfrm>
              <a:prstGeom prst="straightConnector1">
                <a:avLst/>
              </a:prstGeom>
              <a:noFill/>
              <a:ln cap="flat" cmpd="sng" w="28575">
                <a:solidFill>
                  <a:schemeClr val="folHlink"/>
                </a:solidFill>
                <a:prstDash val="dot"/>
                <a:round/>
                <a:headEnd len="med" w="med" type="none"/>
                <a:tailEnd len="med" w="med" type="none"/>
              </a:ln>
            </p:spPr>
          </p:cxnSp>
          <p:cxnSp>
            <p:nvCxnSpPr>
              <p:cNvPr id="1128" name="Google Shape;1128;p10"/>
              <p:cNvCxnSpPr/>
              <p:nvPr/>
            </p:nvCxnSpPr>
            <p:spPr>
              <a:xfrm rot="10800000">
                <a:off x="1344" y="2901"/>
                <a:ext cx="0" cy="800"/>
              </a:xfrm>
              <a:prstGeom prst="straightConnector1">
                <a:avLst/>
              </a:prstGeom>
              <a:noFill/>
              <a:ln cap="flat" cmpd="sng" w="28575">
                <a:solidFill>
                  <a:schemeClr val="folHlink"/>
                </a:solidFill>
                <a:prstDash val="dot"/>
                <a:round/>
                <a:headEnd len="med" w="med" type="none"/>
                <a:tailEnd len="med" w="med" type="none"/>
              </a:ln>
            </p:spPr>
          </p:cxnSp>
          <p:cxnSp>
            <p:nvCxnSpPr>
              <p:cNvPr id="1129" name="Google Shape;1129;p10"/>
              <p:cNvCxnSpPr/>
              <p:nvPr/>
            </p:nvCxnSpPr>
            <p:spPr>
              <a:xfrm rot="10800000">
                <a:off x="1420" y="2861"/>
                <a:ext cx="0" cy="800"/>
              </a:xfrm>
              <a:prstGeom prst="straightConnector1">
                <a:avLst/>
              </a:prstGeom>
              <a:noFill/>
              <a:ln cap="flat" cmpd="sng" w="28575">
                <a:solidFill>
                  <a:schemeClr val="folHlink"/>
                </a:solidFill>
                <a:prstDash val="dot"/>
                <a:round/>
                <a:headEnd len="med" w="med" type="none"/>
                <a:tailEnd len="med" w="med" type="none"/>
              </a:ln>
            </p:spPr>
          </p:cxnSp>
          <p:cxnSp>
            <p:nvCxnSpPr>
              <p:cNvPr id="1130" name="Google Shape;1130;p10"/>
              <p:cNvCxnSpPr/>
              <p:nvPr/>
            </p:nvCxnSpPr>
            <p:spPr>
              <a:xfrm rot="10800000">
                <a:off x="1386" y="2868"/>
                <a:ext cx="0" cy="800"/>
              </a:xfrm>
              <a:prstGeom prst="straightConnector1">
                <a:avLst/>
              </a:prstGeom>
              <a:noFill/>
              <a:ln cap="flat" cmpd="sng" w="28575">
                <a:solidFill>
                  <a:schemeClr val="folHlink"/>
                </a:solidFill>
                <a:prstDash val="dot"/>
                <a:round/>
                <a:headEnd len="med" w="med" type="none"/>
                <a:tailEnd len="med" w="med" type="none"/>
              </a:ln>
            </p:spPr>
          </p:cxnSp>
          <p:cxnSp>
            <p:nvCxnSpPr>
              <p:cNvPr id="1131" name="Google Shape;1131;p10"/>
              <p:cNvCxnSpPr/>
              <p:nvPr/>
            </p:nvCxnSpPr>
            <p:spPr>
              <a:xfrm rot="10800000">
                <a:off x="1243" y="2814"/>
                <a:ext cx="0" cy="800"/>
              </a:xfrm>
              <a:prstGeom prst="straightConnector1">
                <a:avLst/>
              </a:prstGeom>
              <a:noFill/>
              <a:ln cap="flat" cmpd="sng" w="28575">
                <a:solidFill>
                  <a:schemeClr val="folHlink"/>
                </a:solidFill>
                <a:prstDash val="dot"/>
                <a:round/>
                <a:headEnd len="med" w="med" type="none"/>
                <a:tailEnd len="med" w="med" type="none"/>
              </a:ln>
            </p:spPr>
          </p:cxnSp>
        </p:grpSp>
      </p:grpSp>
      <p:sp>
        <p:nvSpPr>
          <p:cNvPr id="1132" name="Google Shape;1132;p10"/>
          <p:cNvSpPr txBox="1"/>
          <p:nvPr/>
        </p:nvSpPr>
        <p:spPr>
          <a:xfrm>
            <a:off x="1934053" y="4351361"/>
            <a:ext cx="1668783" cy="156966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DE1B76"/>
              </a:buClr>
              <a:buSzPts val="2400"/>
              <a:buFont typeface="Arial"/>
              <a:buNone/>
            </a:pPr>
            <a:r>
              <a:rPr b="1" i="0" lang="en-US" sz="2400" u="none" cap="none" strike="noStrike">
                <a:solidFill>
                  <a:srgbClr val="DE1B76"/>
                </a:solidFill>
                <a:latin typeface="Arial"/>
                <a:ea typeface="Arial"/>
                <a:cs typeface="Arial"/>
                <a:sym typeface="Arial"/>
              </a:rPr>
              <a:t>Single DNA Library Molecule</a:t>
            </a:r>
            <a:endParaRPr/>
          </a:p>
        </p:txBody>
      </p:sp>
      <p:sp>
        <p:nvSpPr>
          <p:cNvPr id="1133" name="Google Shape;1133;p10"/>
          <p:cNvSpPr txBox="1"/>
          <p:nvPr/>
        </p:nvSpPr>
        <p:spPr>
          <a:xfrm>
            <a:off x="8095015" y="4401163"/>
            <a:ext cx="1937663" cy="12003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DE1B76"/>
              </a:buClr>
              <a:buSzPts val="2400"/>
              <a:buFont typeface="Arial"/>
              <a:buNone/>
            </a:pPr>
            <a:r>
              <a:rPr b="1" i="0" lang="en-US" sz="2400" u="none" cap="none" strike="noStrike">
                <a:solidFill>
                  <a:srgbClr val="DE1B76"/>
                </a:solidFill>
                <a:latin typeface="Arial"/>
                <a:ea typeface="Arial"/>
                <a:cs typeface="Arial"/>
                <a:sym typeface="Arial"/>
              </a:rPr>
              <a:t>Amplified Clonal Cluster</a:t>
            </a:r>
            <a:endParaRPr/>
          </a:p>
        </p:txBody>
      </p:sp>
      <p:sp>
        <p:nvSpPr>
          <p:cNvPr id="1134" name="Google Shape;1134;p10"/>
          <p:cNvSpPr/>
          <p:nvPr/>
        </p:nvSpPr>
        <p:spPr>
          <a:xfrm>
            <a:off x="4977485" y="4451498"/>
            <a:ext cx="1790019" cy="908050"/>
          </a:xfrm>
          <a:prstGeom prst="rightArrow">
            <a:avLst>
              <a:gd fmla="val 50000" name="adj1"/>
              <a:gd fmla="val 44279" name="adj2"/>
            </a:avLst>
          </a:prstGeom>
          <a:solidFill>
            <a:schemeClr val="accent1"/>
          </a:solidFill>
          <a:ln cap="flat" cmpd="sng" w="12700">
            <a:solidFill>
              <a:schemeClr val="accent1"/>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800"/>
              <a:buFont typeface="Arial"/>
              <a:buNone/>
            </a:pPr>
            <a:r>
              <a:rPr b="1" i="0" lang="en-US" sz="1800" u="none" cap="none" strike="noStrike">
                <a:solidFill>
                  <a:srgbClr val="FFFFFF"/>
                </a:solidFill>
                <a:latin typeface="Arial"/>
                <a:ea typeface="Arial"/>
                <a:cs typeface="Arial"/>
                <a:sym typeface="Arial"/>
              </a:rPr>
              <a:t>Amplification</a:t>
            </a:r>
            <a:endParaRPr/>
          </a:p>
        </p:txBody>
      </p:sp>
      <p:sp>
        <p:nvSpPr>
          <p:cNvPr id="1135" name="Google Shape;1135;p10"/>
          <p:cNvSpPr txBox="1"/>
          <p:nvPr>
            <p:ph idx="1" type="body"/>
          </p:nvPr>
        </p:nvSpPr>
        <p:spPr>
          <a:xfrm>
            <a:off x="355600" y="207963"/>
            <a:ext cx="4635500" cy="217487"/>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rgbClr val="7F7F7F"/>
              </a:buClr>
              <a:buSzPts val="900"/>
              <a:buFont typeface="Arial"/>
              <a:buNone/>
            </a:pPr>
            <a:r>
              <a:rPr lang="en-US"/>
              <a:t>Library Preparation and Flow Cells</a:t>
            </a:r>
            <a:endParaRPr/>
          </a:p>
        </p:txBody>
      </p:sp>
    </p:spTree>
  </p:cSld>
  <p:clrMapOvr>
    <a:masterClrMapping/>
  </p:clrMapOvr>
  <p:transition spd="med">
    <p:wipe dir="r"/>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117"/>
                                        </p:tgtEl>
                                        <p:attrNameLst>
                                          <p:attrName>style.visibility</p:attrName>
                                        </p:attrNameLst>
                                      </p:cBhvr>
                                      <p:to>
                                        <p:strVal val="visible"/>
                                      </p:to>
                                    </p:set>
                                    <p:animEffect filter="fade" transition="in">
                                      <p:cBhvr>
                                        <p:cTn dur="1000"/>
                                        <p:tgtEl>
                                          <p:spTgt spid="111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133"/>
                                        </p:tgtEl>
                                        <p:attrNameLst>
                                          <p:attrName>style.visibility</p:attrName>
                                        </p:attrNameLst>
                                      </p:cBhvr>
                                      <p:to>
                                        <p:strVal val="visible"/>
                                      </p:to>
                                    </p:set>
                                    <p:animEffect filter="fade" transition="in">
                                      <p:cBhvr>
                                        <p:cTn dur="1000"/>
                                        <p:tgtEl>
                                          <p:spTgt spid="11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34"/>
                                        </p:tgtEl>
                                        <p:attrNameLst>
                                          <p:attrName>style.visibility</p:attrName>
                                        </p:attrNameLst>
                                      </p:cBhvr>
                                      <p:to>
                                        <p:strVal val="visible"/>
                                      </p:to>
                                    </p:set>
                                    <p:animEffect filter="fade" transition="in">
                                      <p:cBhvr>
                                        <p:cTn dur="1000"/>
                                        <p:tgtEl>
                                          <p:spTgt spid="11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pic>
        <p:nvPicPr>
          <p:cNvPr id="1140" name="Google Shape;1140;p11"/>
          <p:cNvPicPr preferRelativeResize="0"/>
          <p:nvPr/>
        </p:nvPicPr>
        <p:blipFill rotWithShape="1">
          <a:blip r:embed="rId3">
            <a:alphaModFix/>
          </a:blip>
          <a:srcRect b="0" l="6894" r="4925" t="0"/>
          <a:stretch/>
        </p:blipFill>
        <p:spPr>
          <a:xfrm>
            <a:off x="5196428" y="2644064"/>
            <a:ext cx="4936112" cy="3358664"/>
          </a:xfrm>
          <a:prstGeom prst="rect">
            <a:avLst/>
          </a:prstGeom>
          <a:noFill/>
          <a:ln>
            <a:noFill/>
          </a:ln>
        </p:spPr>
      </p:pic>
      <p:sp>
        <p:nvSpPr>
          <p:cNvPr id="1141" name="Google Shape;1141;p11"/>
          <p:cNvSpPr/>
          <p:nvPr/>
        </p:nvSpPr>
        <p:spPr>
          <a:xfrm>
            <a:off x="1542288" y="2746150"/>
            <a:ext cx="3296412" cy="757908"/>
          </a:xfrm>
          <a:prstGeom prst="roundRect">
            <a:avLst>
              <a:gd fmla="val 16667" name="adj"/>
            </a:avLst>
          </a:prstGeom>
          <a:solidFill>
            <a:srgbClr val="81AF45"/>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A flow cell is a thick glass slide with channels or lanes </a:t>
            </a:r>
            <a:endParaRPr b="0" i="0" sz="1600" u="none" cap="none" strike="noStrike">
              <a:solidFill>
                <a:srgbClr val="FFFFFF"/>
              </a:solidFill>
              <a:latin typeface="Arial"/>
              <a:ea typeface="Arial"/>
              <a:cs typeface="Arial"/>
              <a:sym typeface="Arial"/>
            </a:endParaRPr>
          </a:p>
        </p:txBody>
      </p:sp>
      <p:sp>
        <p:nvSpPr>
          <p:cNvPr id="1142" name="Google Shape;1142;p11"/>
          <p:cNvSpPr/>
          <p:nvPr/>
        </p:nvSpPr>
        <p:spPr>
          <a:xfrm>
            <a:off x="1542288" y="3860782"/>
            <a:ext cx="3296412" cy="950871"/>
          </a:xfrm>
          <a:prstGeom prst="roundRect">
            <a:avLst>
              <a:gd fmla="val 16667" name="adj"/>
            </a:avLst>
          </a:prstGeom>
          <a:solidFill>
            <a:srgbClr val="81AF45"/>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Each lane is coated with a lawn of oligos complementary to library adapters</a:t>
            </a:r>
            <a:endParaRPr/>
          </a:p>
        </p:txBody>
      </p:sp>
      <p:pic>
        <p:nvPicPr>
          <p:cNvPr id="1143" name="Google Shape;1143;p11"/>
          <p:cNvPicPr preferRelativeResize="0"/>
          <p:nvPr/>
        </p:nvPicPr>
        <p:blipFill rotWithShape="1">
          <a:blip r:embed="rId4">
            <a:alphaModFix/>
          </a:blip>
          <a:srcRect b="0" l="0" r="0" t="0"/>
          <a:stretch/>
        </p:blipFill>
        <p:spPr>
          <a:xfrm>
            <a:off x="6723249" y="735197"/>
            <a:ext cx="2516284" cy="1799408"/>
          </a:xfrm>
          <a:prstGeom prst="rect">
            <a:avLst/>
          </a:prstGeom>
          <a:noFill/>
          <a:ln>
            <a:noFill/>
          </a:ln>
          <a:effectLst>
            <a:outerShdw blurRad="76200" kx="-1200000" rotWithShape="0" algn="bl" sy="23000">
              <a:srgbClr val="000000">
                <a:alpha val="20000"/>
              </a:srgbClr>
            </a:outerShdw>
          </a:effectLst>
        </p:spPr>
      </p:pic>
      <p:cxnSp>
        <p:nvCxnSpPr>
          <p:cNvPr id="1144" name="Google Shape;1144;p11"/>
          <p:cNvCxnSpPr/>
          <p:nvPr/>
        </p:nvCxnSpPr>
        <p:spPr>
          <a:xfrm flipH="1">
            <a:off x="5510028" y="1504049"/>
            <a:ext cx="2752523" cy="1924951"/>
          </a:xfrm>
          <a:prstGeom prst="straightConnector1">
            <a:avLst/>
          </a:prstGeom>
          <a:noFill/>
          <a:ln cap="flat" cmpd="sng" w="12700">
            <a:solidFill>
              <a:srgbClr val="FFB441"/>
            </a:solidFill>
            <a:prstDash val="solid"/>
            <a:round/>
            <a:headEnd len="sm" w="sm" type="none"/>
            <a:tailEnd len="sm" w="sm" type="none"/>
          </a:ln>
        </p:spPr>
      </p:cxnSp>
      <p:cxnSp>
        <p:nvCxnSpPr>
          <p:cNvPr id="1145" name="Google Shape;1145;p11"/>
          <p:cNvCxnSpPr/>
          <p:nvPr/>
        </p:nvCxnSpPr>
        <p:spPr>
          <a:xfrm>
            <a:off x="8323811" y="1504049"/>
            <a:ext cx="1421551" cy="1621055"/>
          </a:xfrm>
          <a:prstGeom prst="straightConnector1">
            <a:avLst/>
          </a:prstGeom>
          <a:noFill/>
          <a:ln cap="flat" cmpd="sng" w="12700">
            <a:solidFill>
              <a:srgbClr val="FFB441"/>
            </a:solidFill>
            <a:prstDash val="solid"/>
            <a:round/>
            <a:headEnd len="sm" w="sm" type="none"/>
            <a:tailEnd len="sm" w="sm" type="none"/>
          </a:ln>
        </p:spPr>
      </p:cxnSp>
      <p:sp>
        <p:nvSpPr>
          <p:cNvPr id="1146" name="Google Shape;1146;p11"/>
          <p:cNvSpPr/>
          <p:nvPr/>
        </p:nvSpPr>
        <p:spPr>
          <a:xfrm>
            <a:off x="1545235" y="1634901"/>
            <a:ext cx="3296412" cy="757908"/>
          </a:xfrm>
          <a:prstGeom prst="roundRect">
            <a:avLst>
              <a:gd fmla="val 16667" name="adj"/>
            </a:avLst>
          </a:prstGeom>
          <a:solidFill>
            <a:srgbClr val="81AF45"/>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Cluster generation occurs on a flow cell</a:t>
            </a:r>
            <a:endParaRPr b="0" i="0" sz="1600" u="none" cap="none" strike="noStrike">
              <a:solidFill>
                <a:srgbClr val="FFFFFF"/>
              </a:solidFill>
              <a:latin typeface="Arial"/>
              <a:ea typeface="Arial"/>
              <a:cs typeface="Arial"/>
              <a:sym typeface="Arial"/>
            </a:endParaRPr>
          </a:p>
        </p:txBody>
      </p:sp>
      <p:sp>
        <p:nvSpPr>
          <p:cNvPr id="1147" name="Google Shape;1147;p11"/>
          <p:cNvSpPr txBox="1"/>
          <p:nvPr>
            <p:ph type="title"/>
          </p:nvPr>
        </p:nvSpPr>
        <p:spPr>
          <a:xfrm>
            <a:off x="355257" y="681731"/>
            <a:ext cx="11417643" cy="109728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F3F3F"/>
              </a:buClr>
              <a:buSzPts val="3200"/>
              <a:buFont typeface="Arial"/>
              <a:buNone/>
            </a:pPr>
            <a:r>
              <a:rPr b="1" lang="en-US"/>
              <a:t>What is a Flow Cell?</a:t>
            </a:r>
            <a:endParaRPr/>
          </a:p>
        </p:txBody>
      </p:sp>
      <p:sp>
        <p:nvSpPr>
          <p:cNvPr id="1148" name="Google Shape;1148;p11"/>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888888"/>
              </a:buClr>
              <a:buSzPts val="1000"/>
              <a:buFont typeface="Arial"/>
              <a:buNone/>
            </a:pPr>
            <a:fld id="{00000000-1234-1234-1234-123412341234}" type="slidenum">
              <a:rPr b="0" i="0" lang="en-US" sz="1000" u="none" cap="none" strike="noStrike">
                <a:solidFill>
                  <a:srgbClr val="888888"/>
                </a:solidFill>
                <a:latin typeface="Arial"/>
                <a:ea typeface="Arial"/>
                <a:cs typeface="Arial"/>
                <a:sym typeface="Arial"/>
              </a:rPr>
              <a:t>‹#›</a:t>
            </a:fld>
            <a:endParaRPr b="0" i="0" sz="1000" u="none" cap="none" strike="noStrike">
              <a:solidFill>
                <a:srgbClr val="888888"/>
              </a:solidFill>
              <a:latin typeface="Arial"/>
              <a:ea typeface="Arial"/>
              <a:cs typeface="Arial"/>
              <a:sym typeface="Arial"/>
            </a:endParaRPr>
          </a:p>
        </p:txBody>
      </p:sp>
      <p:sp>
        <p:nvSpPr>
          <p:cNvPr id="1149" name="Google Shape;1149;p11"/>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0" lang="en-US" sz="900" u="none" cap="none" strike="noStrike">
                <a:solidFill>
                  <a:srgbClr val="000000"/>
                </a:solidFill>
                <a:latin typeface="Arial"/>
                <a:ea typeface="Arial"/>
                <a:cs typeface="Arial"/>
                <a:sym typeface="Arial"/>
              </a:rPr>
              <a:t>For Research Use Only.  </a:t>
            </a:r>
            <a:r>
              <a:rPr b="1" i="0" lang="en-US" sz="900" u="none" cap="none" strike="noStrike">
                <a:solidFill>
                  <a:srgbClr val="7F7F7F"/>
                </a:solidFill>
                <a:latin typeface="Arial"/>
                <a:ea typeface="Arial"/>
                <a:cs typeface="Arial"/>
                <a:sym typeface="Arial"/>
              </a:rPr>
              <a:t>Not for use in diagnostic procedures.</a:t>
            </a:r>
            <a:endParaRPr/>
          </a:p>
        </p:txBody>
      </p:sp>
      <p:sp>
        <p:nvSpPr>
          <p:cNvPr id="1150" name="Google Shape;1150;p11"/>
          <p:cNvSpPr txBox="1"/>
          <p:nvPr>
            <p:ph idx="1" type="body"/>
          </p:nvPr>
        </p:nvSpPr>
        <p:spPr>
          <a:xfrm>
            <a:off x="355600" y="207963"/>
            <a:ext cx="4635500" cy="217487"/>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rgbClr val="7F7F7F"/>
              </a:buClr>
              <a:buSzPts val="900"/>
              <a:buFont typeface="Arial"/>
              <a:buNone/>
            </a:pPr>
            <a:r>
              <a:rPr lang="en-US"/>
              <a:t>Library Preparation and Flow Cells</a:t>
            </a:r>
            <a:endParaRPr/>
          </a:p>
        </p:txBody>
      </p:sp>
    </p:spTree>
  </p:cSld>
  <p:clrMapOvr>
    <a:masterClrMapping/>
  </p:clrMapOvr>
  <p:transition spd="med">
    <p:wipe dir="r"/>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grpSp>
        <p:nvGrpSpPr>
          <p:cNvPr id="1155" name="Google Shape;1155;p12"/>
          <p:cNvGrpSpPr/>
          <p:nvPr/>
        </p:nvGrpSpPr>
        <p:grpSpPr>
          <a:xfrm>
            <a:off x="6677567" y="1421384"/>
            <a:ext cx="4050000" cy="1719741"/>
            <a:chOff x="48175" y="1681"/>
            <a:chExt cx="4050000" cy="1719741"/>
          </a:xfrm>
        </p:grpSpPr>
        <p:sp>
          <p:nvSpPr>
            <p:cNvPr id="1156" name="Google Shape;1156;p12"/>
            <p:cNvSpPr/>
            <p:nvPr/>
          </p:nvSpPr>
          <p:spPr>
            <a:xfrm>
              <a:off x="48175" y="1681"/>
              <a:ext cx="4050000" cy="1719741"/>
            </a:xfrm>
            <a:prstGeom prst="roundRect">
              <a:avLst>
                <a:gd fmla="val 16667" name="adj"/>
              </a:avLst>
            </a:prstGeom>
            <a:solidFill>
              <a:srgbClr val="ED890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2"/>
            <p:cNvSpPr txBox="1"/>
            <p:nvPr/>
          </p:nvSpPr>
          <p:spPr>
            <a:xfrm>
              <a:off x="132126" y="85632"/>
              <a:ext cx="3882098" cy="1551839"/>
            </a:xfrm>
            <a:prstGeom prst="rect">
              <a:avLst/>
            </a:prstGeom>
            <a:noFill/>
            <a:ln>
              <a:noFill/>
            </a:ln>
          </p:spPr>
          <p:txBody>
            <a:bodyPr anchorCtr="0" anchor="t" bIns="55875" lIns="55875" spcFirstLastPara="1" rIns="55875" wrap="square" tIns="55875">
              <a:noAutofit/>
            </a:bodyPr>
            <a:lstStyle/>
            <a:p>
              <a:pPr indent="0" lvl="0" marL="0" marR="0" rtl="0" algn="l">
                <a:lnSpc>
                  <a:spcPct val="90000"/>
                </a:lnSpc>
                <a:spcBef>
                  <a:spcPts val="0"/>
                </a:spcBef>
                <a:spcAft>
                  <a:spcPts val="0"/>
                </a:spcAft>
                <a:buClr>
                  <a:schemeClr val="lt1"/>
                </a:buClr>
                <a:buSzPts val="2200"/>
                <a:buFont typeface="Arial"/>
                <a:buNone/>
              </a:pPr>
              <a:r>
                <a:rPr b="1" i="0" lang="en-US" sz="2200">
                  <a:solidFill>
                    <a:schemeClr val="lt1"/>
                  </a:solidFill>
                  <a:latin typeface="Arial"/>
                  <a:ea typeface="Arial"/>
                  <a:cs typeface="Arial"/>
                  <a:sym typeface="Arial"/>
                </a:rPr>
                <a:t>Patterned Flow Cell</a:t>
              </a:r>
              <a:endParaRPr i="0" sz="2200">
                <a:solidFill>
                  <a:schemeClr val="lt1"/>
                </a:solidFill>
                <a:latin typeface="Arial"/>
                <a:ea typeface="Arial"/>
                <a:cs typeface="Arial"/>
                <a:sym typeface="Arial"/>
              </a:endParaRPr>
            </a:p>
            <a:p>
              <a:pPr indent="-171450" lvl="1" marL="171450" marR="0" rtl="0" algn="l">
                <a:lnSpc>
                  <a:spcPct val="90000"/>
                </a:lnSpc>
                <a:spcBef>
                  <a:spcPts val="770"/>
                </a:spcBef>
                <a:spcAft>
                  <a:spcPts val="0"/>
                </a:spcAft>
                <a:buClr>
                  <a:schemeClr val="lt1"/>
                </a:buClr>
                <a:buSzPts val="1700"/>
                <a:buFont typeface="Arial"/>
                <a:buChar char="•"/>
              </a:pPr>
              <a:r>
                <a:rPr b="1" i="0" lang="en-US" sz="1700" u="none" cap="none" strike="noStrike">
                  <a:solidFill>
                    <a:schemeClr val="lt1"/>
                  </a:solidFill>
                  <a:latin typeface="Arial"/>
                  <a:ea typeface="Arial"/>
                  <a:cs typeface="Arial"/>
                  <a:sym typeface="Arial"/>
                </a:rPr>
                <a:t>HiSeq 3K/4K/X, NovaSeq, iSeq 100</a:t>
              </a:r>
              <a:endParaRPr b="0" i="0" sz="1700" u="none" cap="none" strike="noStrike">
                <a:solidFill>
                  <a:schemeClr val="lt1"/>
                </a:solidFill>
                <a:latin typeface="Arial"/>
                <a:ea typeface="Arial"/>
                <a:cs typeface="Arial"/>
                <a:sym typeface="Arial"/>
              </a:endParaRPr>
            </a:p>
            <a:p>
              <a:pPr indent="-171450" lvl="1" marL="171450" marR="0" rtl="0" algn="l">
                <a:lnSpc>
                  <a:spcPct val="90000"/>
                </a:lnSpc>
                <a:spcBef>
                  <a:spcPts val="255"/>
                </a:spcBef>
                <a:spcAft>
                  <a:spcPts val="0"/>
                </a:spcAft>
                <a:buClr>
                  <a:schemeClr val="lt1"/>
                </a:buClr>
                <a:buSzPts val="1700"/>
                <a:buFont typeface="Arial"/>
                <a:buChar char="•"/>
              </a:pPr>
              <a:r>
                <a:rPr b="1" i="0" lang="en-US" sz="1700" u="none" cap="none" strike="noStrike">
                  <a:solidFill>
                    <a:schemeClr val="lt1"/>
                  </a:solidFill>
                  <a:latin typeface="Arial"/>
                  <a:ea typeface="Arial"/>
                  <a:cs typeface="Arial"/>
                  <a:sym typeface="Arial"/>
                </a:rPr>
                <a:t>Defined size and spacing</a:t>
              </a:r>
              <a:endParaRPr b="0" i="0" sz="1700" u="none" cap="none" strike="noStrike">
                <a:solidFill>
                  <a:schemeClr val="lt1"/>
                </a:solidFill>
                <a:latin typeface="Arial"/>
                <a:ea typeface="Arial"/>
                <a:cs typeface="Arial"/>
                <a:sym typeface="Arial"/>
              </a:endParaRPr>
            </a:p>
            <a:p>
              <a:pPr indent="-171450" lvl="1" marL="171450" marR="0" rtl="0" algn="l">
                <a:lnSpc>
                  <a:spcPct val="90000"/>
                </a:lnSpc>
                <a:spcBef>
                  <a:spcPts val="255"/>
                </a:spcBef>
                <a:spcAft>
                  <a:spcPts val="0"/>
                </a:spcAft>
                <a:buClr>
                  <a:schemeClr val="lt1"/>
                </a:buClr>
                <a:buSzPts val="1700"/>
                <a:buFont typeface="Arial"/>
                <a:buChar char="•"/>
              </a:pPr>
              <a:r>
                <a:rPr b="1" i="0" lang="en-US" sz="1700" u="none" cap="none" strike="noStrike">
                  <a:solidFill>
                    <a:schemeClr val="lt1"/>
                  </a:solidFill>
                  <a:latin typeface="Arial"/>
                  <a:ea typeface="Arial"/>
                  <a:cs typeface="Arial"/>
                  <a:sym typeface="Arial"/>
                </a:rPr>
                <a:t>Increased Cluster density</a:t>
              </a:r>
              <a:endParaRPr b="0" i="0" sz="1700" u="none" cap="none" strike="noStrike">
                <a:solidFill>
                  <a:schemeClr val="lt1"/>
                </a:solidFill>
                <a:latin typeface="Arial"/>
                <a:ea typeface="Arial"/>
                <a:cs typeface="Arial"/>
                <a:sym typeface="Arial"/>
              </a:endParaRPr>
            </a:p>
            <a:p>
              <a:pPr indent="-171450" lvl="1" marL="171450" marR="0" rtl="0" algn="l">
                <a:lnSpc>
                  <a:spcPct val="90000"/>
                </a:lnSpc>
                <a:spcBef>
                  <a:spcPts val="255"/>
                </a:spcBef>
                <a:spcAft>
                  <a:spcPts val="0"/>
                </a:spcAft>
                <a:buClr>
                  <a:schemeClr val="lt1"/>
                </a:buClr>
                <a:buSzPts val="1700"/>
                <a:buFont typeface="Arial"/>
                <a:buChar char="•"/>
              </a:pPr>
              <a:r>
                <a:rPr b="1" i="0" lang="en-US" sz="1700" u="none" cap="none" strike="noStrike">
                  <a:solidFill>
                    <a:schemeClr val="lt1"/>
                  </a:solidFill>
                  <a:latin typeface="Arial"/>
                  <a:ea typeface="Arial"/>
                  <a:cs typeface="Arial"/>
                  <a:sym typeface="Arial"/>
                </a:rPr>
                <a:t>Simplified imaging</a:t>
              </a:r>
              <a:endParaRPr b="0" i="0" sz="1700" u="none" cap="none" strike="noStrike">
                <a:solidFill>
                  <a:schemeClr val="lt1"/>
                </a:solidFill>
                <a:latin typeface="Arial"/>
                <a:ea typeface="Arial"/>
                <a:cs typeface="Arial"/>
                <a:sym typeface="Arial"/>
              </a:endParaRPr>
            </a:p>
          </p:txBody>
        </p:sp>
      </p:grpSp>
      <p:pic>
        <p:nvPicPr>
          <p:cNvPr id="1158" name="Google Shape;1158;p12"/>
          <p:cNvPicPr preferRelativeResize="0"/>
          <p:nvPr/>
        </p:nvPicPr>
        <p:blipFill rotWithShape="1">
          <a:blip r:embed="rId3">
            <a:alphaModFix/>
          </a:blip>
          <a:srcRect b="0" l="0" r="0" t="0"/>
          <a:stretch/>
        </p:blipFill>
        <p:spPr>
          <a:xfrm>
            <a:off x="7292789" y="3264237"/>
            <a:ext cx="2722418" cy="3010366"/>
          </a:xfrm>
          <a:prstGeom prst="rect">
            <a:avLst/>
          </a:prstGeom>
          <a:noFill/>
          <a:ln>
            <a:noFill/>
          </a:ln>
        </p:spPr>
      </p:pic>
      <p:pic>
        <p:nvPicPr>
          <p:cNvPr id="1159" name="Google Shape;1159;p12"/>
          <p:cNvPicPr preferRelativeResize="0"/>
          <p:nvPr/>
        </p:nvPicPr>
        <p:blipFill rotWithShape="1">
          <a:blip r:embed="rId4">
            <a:alphaModFix/>
          </a:blip>
          <a:srcRect b="0" l="0" r="0" t="0"/>
          <a:stretch/>
        </p:blipFill>
        <p:spPr>
          <a:xfrm>
            <a:off x="3167188" y="3308115"/>
            <a:ext cx="1243879" cy="2922610"/>
          </a:xfrm>
          <a:prstGeom prst="rect">
            <a:avLst/>
          </a:prstGeom>
          <a:noFill/>
          <a:ln>
            <a:noFill/>
          </a:ln>
        </p:spPr>
      </p:pic>
      <p:sp>
        <p:nvSpPr>
          <p:cNvPr id="1160" name="Google Shape;1160;p12"/>
          <p:cNvSpPr/>
          <p:nvPr/>
        </p:nvSpPr>
        <p:spPr>
          <a:xfrm>
            <a:off x="4376442" y="3801013"/>
            <a:ext cx="1385421" cy="1484558"/>
          </a:xfrm>
          <a:prstGeom prst="ellipse">
            <a:avLst/>
          </a:prstGeom>
          <a:blipFill rotWithShape="1">
            <a:blip r:embed="rId5">
              <a:alphaModFix/>
            </a:blip>
            <a:tile algn="tl" flip="none" tx="0" sx="100000" ty="0" sy="100000"/>
          </a:blip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Arial"/>
              <a:ea typeface="Arial"/>
              <a:cs typeface="Arial"/>
              <a:sym typeface="Arial"/>
            </a:endParaRPr>
          </a:p>
        </p:txBody>
      </p:sp>
      <p:cxnSp>
        <p:nvCxnSpPr>
          <p:cNvPr id="1161" name="Google Shape;1161;p12"/>
          <p:cNvCxnSpPr/>
          <p:nvPr/>
        </p:nvCxnSpPr>
        <p:spPr>
          <a:xfrm flipH="1" rot="10800000">
            <a:off x="7923172" y="3992467"/>
            <a:ext cx="845127" cy="513874"/>
          </a:xfrm>
          <a:prstGeom prst="straightConnector1">
            <a:avLst/>
          </a:prstGeom>
          <a:noFill/>
          <a:ln cap="flat" cmpd="sng" w="12700">
            <a:solidFill>
              <a:srgbClr val="7F7F7F"/>
            </a:solidFill>
            <a:prstDash val="solid"/>
            <a:round/>
            <a:headEnd len="sm" w="sm" type="none"/>
            <a:tailEnd len="sm" w="sm" type="none"/>
          </a:ln>
        </p:spPr>
      </p:cxnSp>
      <p:cxnSp>
        <p:nvCxnSpPr>
          <p:cNvPr id="1162" name="Google Shape;1162;p12"/>
          <p:cNvCxnSpPr/>
          <p:nvPr/>
        </p:nvCxnSpPr>
        <p:spPr>
          <a:xfrm>
            <a:off x="7902390" y="4546902"/>
            <a:ext cx="845127" cy="571161"/>
          </a:xfrm>
          <a:prstGeom prst="straightConnector1">
            <a:avLst/>
          </a:prstGeom>
          <a:noFill/>
          <a:ln cap="flat" cmpd="sng" w="12700">
            <a:solidFill>
              <a:srgbClr val="7F7F7F"/>
            </a:solidFill>
            <a:prstDash val="solid"/>
            <a:round/>
            <a:headEnd len="sm" w="sm" type="none"/>
            <a:tailEnd len="sm" w="sm" type="none"/>
          </a:ln>
        </p:spPr>
      </p:cxnSp>
      <p:cxnSp>
        <p:nvCxnSpPr>
          <p:cNvPr id="1163" name="Google Shape;1163;p12"/>
          <p:cNvCxnSpPr/>
          <p:nvPr/>
        </p:nvCxnSpPr>
        <p:spPr>
          <a:xfrm flipH="1" rot="10800000">
            <a:off x="3801478" y="3992466"/>
            <a:ext cx="845127" cy="513874"/>
          </a:xfrm>
          <a:prstGeom prst="straightConnector1">
            <a:avLst/>
          </a:prstGeom>
          <a:noFill/>
          <a:ln cap="flat" cmpd="sng" w="12700">
            <a:solidFill>
              <a:schemeClr val="lt2"/>
            </a:solidFill>
            <a:prstDash val="solid"/>
            <a:round/>
            <a:headEnd len="sm" w="sm" type="none"/>
            <a:tailEnd len="sm" w="sm" type="none"/>
          </a:ln>
        </p:spPr>
      </p:cxnSp>
      <p:cxnSp>
        <p:nvCxnSpPr>
          <p:cNvPr id="1164" name="Google Shape;1164;p12"/>
          <p:cNvCxnSpPr/>
          <p:nvPr/>
        </p:nvCxnSpPr>
        <p:spPr>
          <a:xfrm>
            <a:off x="3815353" y="4567182"/>
            <a:ext cx="845127" cy="571161"/>
          </a:xfrm>
          <a:prstGeom prst="straightConnector1">
            <a:avLst/>
          </a:prstGeom>
          <a:noFill/>
          <a:ln cap="flat" cmpd="sng" w="12700">
            <a:solidFill>
              <a:srgbClr val="7F7F7F"/>
            </a:solidFill>
            <a:prstDash val="solid"/>
            <a:round/>
            <a:headEnd len="sm" w="sm" type="none"/>
            <a:tailEnd len="sm" w="sm" type="none"/>
          </a:ln>
        </p:spPr>
      </p:cxnSp>
      <p:grpSp>
        <p:nvGrpSpPr>
          <p:cNvPr id="1165" name="Google Shape;1165;p12"/>
          <p:cNvGrpSpPr/>
          <p:nvPr/>
        </p:nvGrpSpPr>
        <p:grpSpPr>
          <a:xfrm>
            <a:off x="2168070" y="1430520"/>
            <a:ext cx="4140000" cy="1709769"/>
            <a:chOff x="29986" y="835"/>
            <a:chExt cx="4140000" cy="1709769"/>
          </a:xfrm>
        </p:grpSpPr>
        <p:sp>
          <p:nvSpPr>
            <p:cNvPr id="1166" name="Google Shape;1166;p12"/>
            <p:cNvSpPr/>
            <p:nvPr/>
          </p:nvSpPr>
          <p:spPr>
            <a:xfrm>
              <a:off x="29986" y="835"/>
              <a:ext cx="4140000" cy="1709769"/>
            </a:xfrm>
            <a:prstGeom prst="roundRect">
              <a:avLst>
                <a:gd fmla="val 16667" name="adj"/>
              </a:avLst>
            </a:prstGeom>
            <a:solidFill>
              <a:srgbClr val="ED890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2"/>
            <p:cNvSpPr txBox="1"/>
            <p:nvPr/>
          </p:nvSpPr>
          <p:spPr>
            <a:xfrm>
              <a:off x="113450" y="84299"/>
              <a:ext cx="3973072" cy="1542841"/>
            </a:xfrm>
            <a:prstGeom prst="rect">
              <a:avLst/>
            </a:prstGeom>
            <a:noFill/>
            <a:ln>
              <a:noFill/>
            </a:ln>
          </p:spPr>
          <p:txBody>
            <a:bodyPr anchorCtr="0" anchor="t" bIns="53325" lIns="53325" spcFirstLastPara="1" rIns="53325" wrap="square" tIns="53325">
              <a:noAutofit/>
            </a:bodyPr>
            <a:lstStyle/>
            <a:p>
              <a:pPr indent="0" lvl="0" marL="0" marR="0" rtl="0" algn="l">
                <a:lnSpc>
                  <a:spcPct val="90000"/>
                </a:lnSpc>
                <a:spcBef>
                  <a:spcPts val="0"/>
                </a:spcBef>
                <a:spcAft>
                  <a:spcPts val="0"/>
                </a:spcAft>
                <a:buClr>
                  <a:schemeClr val="lt1"/>
                </a:buClr>
                <a:buSzPts val="2100"/>
                <a:buFont typeface="Arial"/>
                <a:buNone/>
              </a:pPr>
              <a:r>
                <a:rPr b="1" i="0" lang="en-US" sz="2100">
                  <a:solidFill>
                    <a:schemeClr val="lt1"/>
                  </a:solidFill>
                  <a:latin typeface="Arial"/>
                  <a:ea typeface="Arial"/>
                  <a:cs typeface="Arial"/>
                  <a:sym typeface="Arial"/>
                </a:rPr>
                <a:t>Random Flow Cell</a:t>
              </a:r>
              <a:endParaRPr i="0" sz="2100">
                <a:solidFill>
                  <a:schemeClr val="lt1"/>
                </a:solidFill>
                <a:latin typeface="Arial"/>
                <a:ea typeface="Arial"/>
                <a:cs typeface="Arial"/>
                <a:sym typeface="Arial"/>
              </a:endParaRPr>
            </a:p>
            <a:p>
              <a:pPr indent="-171450" lvl="1" marL="171450" marR="0" rtl="0" algn="l">
                <a:lnSpc>
                  <a:spcPct val="90000"/>
                </a:lnSpc>
                <a:spcBef>
                  <a:spcPts val="735"/>
                </a:spcBef>
                <a:spcAft>
                  <a:spcPts val="0"/>
                </a:spcAft>
                <a:buClr>
                  <a:schemeClr val="lt1"/>
                </a:buClr>
                <a:buSzPts val="1600"/>
                <a:buFont typeface="Arial"/>
                <a:buChar char="•"/>
              </a:pPr>
              <a:r>
                <a:rPr b="1" i="0" lang="en-US" sz="1600" u="none" cap="none" strike="noStrike">
                  <a:solidFill>
                    <a:schemeClr val="lt1"/>
                  </a:solidFill>
                  <a:latin typeface="Arial"/>
                  <a:ea typeface="Arial"/>
                  <a:cs typeface="Arial"/>
                  <a:sym typeface="Arial"/>
                </a:rPr>
                <a:t>HiSeq 2500, MiSeq, NextSeq, MiniSeq</a:t>
              </a:r>
              <a:endParaRPr b="0" i="0" sz="1600" u="none" cap="none" strike="noStrike">
                <a:solidFill>
                  <a:schemeClr val="lt1"/>
                </a:solidFill>
                <a:latin typeface="Arial"/>
                <a:ea typeface="Arial"/>
                <a:cs typeface="Arial"/>
                <a:sym typeface="Arial"/>
              </a:endParaRPr>
            </a:p>
            <a:p>
              <a:pPr indent="-171450" lvl="1" marL="171450" marR="0" rtl="0" algn="l">
                <a:lnSpc>
                  <a:spcPct val="90000"/>
                </a:lnSpc>
                <a:spcBef>
                  <a:spcPts val="240"/>
                </a:spcBef>
                <a:spcAft>
                  <a:spcPts val="0"/>
                </a:spcAft>
                <a:buClr>
                  <a:schemeClr val="lt1"/>
                </a:buClr>
                <a:buSzPts val="1600"/>
                <a:buFont typeface="Arial"/>
                <a:buChar char="•"/>
              </a:pPr>
              <a:r>
                <a:rPr b="1" i="0" lang="en-US" sz="1600" u="none" cap="none" strike="noStrike">
                  <a:solidFill>
                    <a:schemeClr val="lt1"/>
                  </a:solidFill>
                  <a:latin typeface="Arial"/>
                  <a:ea typeface="Arial"/>
                  <a:cs typeface="Arial"/>
                  <a:sym typeface="Arial"/>
                </a:rPr>
                <a:t>Randomly spaced clusters</a:t>
              </a:r>
              <a:endParaRPr b="0" i="0" sz="1600" u="none" cap="none" strike="noStrike">
                <a:solidFill>
                  <a:schemeClr val="lt1"/>
                </a:solidFill>
                <a:latin typeface="Arial"/>
                <a:ea typeface="Arial"/>
                <a:cs typeface="Arial"/>
                <a:sym typeface="Arial"/>
              </a:endParaRPr>
            </a:p>
            <a:p>
              <a:pPr indent="-171450" lvl="1" marL="171450" marR="0" rtl="0" algn="l">
                <a:lnSpc>
                  <a:spcPct val="90000"/>
                </a:lnSpc>
                <a:spcBef>
                  <a:spcPts val="240"/>
                </a:spcBef>
                <a:spcAft>
                  <a:spcPts val="0"/>
                </a:spcAft>
                <a:buClr>
                  <a:schemeClr val="lt1"/>
                </a:buClr>
                <a:buSzPts val="1600"/>
                <a:buFont typeface="Arial"/>
                <a:buChar char="•"/>
              </a:pPr>
              <a:r>
                <a:rPr b="1" i="0" lang="en-US" sz="1600" u="none" cap="none" strike="noStrike">
                  <a:solidFill>
                    <a:schemeClr val="lt1"/>
                  </a:solidFill>
                  <a:latin typeface="Arial"/>
                  <a:ea typeface="Arial"/>
                  <a:cs typeface="Arial"/>
                  <a:sym typeface="Arial"/>
                </a:rPr>
                <a:t>Variable Insert Sizes</a:t>
              </a:r>
              <a:endParaRPr b="0" i="0" sz="1600" u="none" cap="none" strike="noStrike">
                <a:solidFill>
                  <a:schemeClr val="lt1"/>
                </a:solidFill>
                <a:latin typeface="Arial"/>
                <a:ea typeface="Arial"/>
                <a:cs typeface="Arial"/>
                <a:sym typeface="Arial"/>
              </a:endParaRPr>
            </a:p>
            <a:p>
              <a:pPr indent="-171450" lvl="1" marL="171450" marR="0" rtl="0" algn="l">
                <a:lnSpc>
                  <a:spcPct val="90000"/>
                </a:lnSpc>
                <a:spcBef>
                  <a:spcPts val="240"/>
                </a:spcBef>
                <a:spcAft>
                  <a:spcPts val="0"/>
                </a:spcAft>
                <a:buClr>
                  <a:schemeClr val="lt1"/>
                </a:buClr>
                <a:buSzPts val="1600"/>
                <a:buFont typeface="Arial"/>
                <a:buChar char="•"/>
              </a:pPr>
              <a:r>
                <a:rPr b="1" i="0" lang="en-US" sz="1600" u="none" cap="none" strike="noStrike">
                  <a:solidFill>
                    <a:schemeClr val="lt1"/>
                  </a:solidFill>
                  <a:latin typeface="Arial"/>
                  <a:ea typeface="Arial"/>
                  <a:cs typeface="Arial"/>
                  <a:sym typeface="Arial"/>
                </a:rPr>
                <a:t>Lower Duplication Rates</a:t>
              </a:r>
              <a:endParaRPr b="0" i="0" sz="1600" u="none" cap="none" strike="noStrike">
                <a:solidFill>
                  <a:schemeClr val="lt1"/>
                </a:solidFill>
                <a:latin typeface="Arial"/>
                <a:ea typeface="Arial"/>
                <a:cs typeface="Arial"/>
                <a:sym typeface="Arial"/>
              </a:endParaRPr>
            </a:p>
          </p:txBody>
        </p:sp>
      </p:grpSp>
      <p:sp>
        <p:nvSpPr>
          <p:cNvPr id="1168" name="Google Shape;1168;p12"/>
          <p:cNvSpPr txBox="1"/>
          <p:nvPr>
            <p:ph type="title"/>
          </p:nvPr>
        </p:nvSpPr>
        <p:spPr>
          <a:xfrm>
            <a:off x="355257" y="681731"/>
            <a:ext cx="11417643" cy="109728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F3F3F"/>
              </a:buClr>
              <a:buSzPts val="3200"/>
              <a:buFont typeface="Arial"/>
              <a:buNone/>
            </a:pPr>
            <a:r>
              <a:rPr b="1" lang="en-US" sz="3200"/>
              <a:t>Flow Cell Architecture</a:t>
            </a:r>
            <a:br>
              <a:rPr lang="en-US"/>
            </a:br>
            <a:r>
              <a:rPr b="0" i="1" lang="en-US" sz="2200"/>
              <a:t>Random vs Patterned</a:t>
            </a:r>
            <a:endParaRPr/>
          </a:p>
        </p:txBody>
      </p:sp>
      <p:sp>
        <p:nvSpPr>
          <p:cNvPr id="1169" name="Google Shape;1169;p12"/>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888888"/>
              </a:buClr>
              <a:buSzPts val="1000"/>
              <a:buFont typeface="Arial"/>
              <a:buNone/>
            </a:pPr>
            <a:fld id="{00000000-1234-1234-1234-123412341234}" type="slidenum">
              <a:rPr b="0" i="0" lang="en-US" sz="1000" u="none" cap="none" strike="noStrike">
                <a:solidFill>
                  <a:srgbClr val="888888"/>
                </a:solidFill>
                <a:latin typeface="Arial"/>
                <a:ea typeface="Arial"/>
                <a:cs typeface="Arial"/>
                <a:sym typeface="Arial"/>
              </a:rPr>
              <a:t>‹#›</a:t>
            </a:fld>
            <a:endParaRPr b="0" i="0" sz="1000" u="none" cap="none" strike="noStrike">
              <a:solidFill>
                <a:srgbClr val="888888"/>
              </a:solidFill>
              <a:latin typeface="Arial"/>
              <a:ea typeface="Arial"/>
              <a:cs typeface="Arial"/>
              <a:sym typeface="Arial"/>
            </a:endParaRPr>
          </a:p>
        </p:txBody>
      </p:sp>
      <p:sp>
        <p:nvSpPr>
          <p:cNvPr id="1170" name="Google Shape;1170;p12"/>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0" lang="en-US" sz="900" u="none" cap="none" strike="noStrike">
                <a:solidFill>
                  <a:srgbClr val="000000"/>
                </a:solidFill>
                <a:latin typeface="Arial"/>
                <a:ea typeface="Arial"/>
                <a:cs typeface="Arial"/>
                <a:sym typeface="Arial"/>
              </a:rPr>
              <a:t>For Research Use Only.  </a:t>
            </a:r>
            <a:r>
              <a:rPr b="1" i="0" lang="en-US" sz="900" u="none" cap="none" strike="noStrike">
                <a:solidFill>
                  <a:srgbClr val="7F7F7F"/>
                </a:solidFill>
                <a:latin typeface="Arial"/>
                <a:ea typeface="Arial"/>
                <a:cs typeface="Arial"/>
                <a:sym typeface="Arial"/>
              </a:rPr>
              <a:t>Not for use in diagnostic procedures.</a:t>
            </a:r>
            <a:endParaRPr/>
          </a:p>
        </p:txBody>
      </p:sp>
      <p:sp>
        <p:nvSpPr>
          <p:cNvPr id="1171" name="Google Shape;1171;p12"/>
          <p:cNvSpPr txBox="1"/>
          <p:nvPr>
            <p:ph idx="1" type="body"/>
          </p:nvPr>
        </p:nvSpPr>
        <p:spPr>
          <a:xfrm>
            <a:off x="355600" y="207963"/>
            <a:ext cx="4635500" cy="217487"/>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rgbClr val="7F7F7F"/>
              </a:buClr>
              <a:buSzPts val="900"/>
              <a:buFont typeface="Arial"/>
              <a:buNone/>
            </a:pPr>
            <a:r>
              <a:rPr lang="en-US"/>
              <a:t>Library Preparation and Flow Cells</a:t>
            </a:r>
            <a:endParaRPr/>
          </a:p>
        </p:txBody>
      </p:sp>
    </p:spTree>
  </p:cSld>
  <p:clrMapOvr>
    <a:masterClrMapping/>
  </p:clrMapOvr>
  <p:transition spd="med">
    <p:wipe dir="r"/>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13"/>
          <p:cNvSpPr/>
          <p:nvPr/>
        </p:nvSpPr>
        <p:spPr>
          <a:xfrm>
            <a:off x="7650280" y="5098282"/>
            <a:ext cx="88900" cy="617538"/>
          </a:xfrm>
          <a:prstGeom prst="rect">
            <a:avLst/>
          </a:prstGeom>
          <a:solidFill>
            <a:srgbClr val="FFB441">
              <a:alpha val="59607"/>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1178" name="Google Shape;1178;p13"/>
          <p:cNvGrpSpPr/>
          <p:nvPr/>
        </p:nvGrpSpPr>
        <p:grpSpPr>
          <a:xfrm>
            <a:off x="3073142" y="815319"/>
            <a:ext cx="7187667" cy="4949826"/>
            <a:chOff x="1931055" y="1387475"/>
            <a:chExt cx="7187667" cy="4922838"/>
          </a:xfrm>
        </p:grpSpPr>
        <p:pic>
          <p:nvPicPr>
            <p:cNvPr descr="Cluster formn 1" id="1179" name="Google Shape;1179;p13"/>
            <p:cNvPicPr preferRelativeResize="0"/>
            <p:nvPr/>
          </p:nvPicPr>
          <p:blipFill rotWithShape="1">
            <a:blip r:embed="rId3">
              <a:alphaModFix/>
            </a:blip>
            <a:srcRect b="0" l="0" r="0" t="0"/>
            <a:stretch/>
          </p:blipFill>
          <p:spPr>
            <a:xfrm>
              <a:off x="3257672" y="1387475"/>
              <a:ext cx="5861050" cy="4922838"/>
            </a:xfrm>
            <a:prstGeom prst="rect">
              <a:avLst/>
            </a:prstGeom>
            <a:noFill/>
            <a:ln>
              <a:noFill/>
            </a:ln>
          </p:spPr>
        </p:pic>
        <p:sp>
          <p:nvSpPr>
            <p:cNvPr id="1180" name="Google Shape;1180;p13"/>
            <p:cNvSpPr/>
            <p:nvPr/>
          </p:nvSpPr>
          <p:spPr>
            <a:xfrm>
              <a:off x="6796210" y="1466850"/>
              <a:ext cx="1116012" cy="479425"/>
            </a:xfrm>
            <a:prstGeom prst="wedgeRectCallout">
              <a:avLst>
                <a:gd fmla="val -104625" name="adj1"/>
                <a:gd fmla="val -25829" name="adj2"/>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Adapter sequence</a:t>
              </a:r>
              <a:endParaRPr/>
            </a:p>
          </p:txBody>
        </p:sp>
        <p:grpSp>
          <p:nvGrpSpPr>
            <p:cNvPr id="1181" name="Google Shape;1181;p13"/>
            <p:cNvGrpSpPr/>
            <p:nvPr/>
          </p:nvGrpSpPr>
          <p:grpSpPr>
            <a:xfrm>
              <a:off x="6113585" y="4967288"/>
              <a:ext cx="1747837" cy="485775"/>
              <a:chOff x="2871" y="3129"/>
              <a:chExt cx="1101" cy="306"/>
            </a:xfrm>
          </p:grpSpPr>
          <p:sp>
            <p:nvSpPr>
              <p:cNvPr id="1182" name="Google Shape;1182;p13"/>
              <p:cNvSpPr/>
              <p:nvPr/>
            </p:nvSpPr>
            <p:spPr>
              <a:xfrm rot="-5400000">
                <a:off x="2766" y="3234"/>
                <a:ext cx="294" cy="84"/>
              </a:xfrm>
              <a:custGeom>
                <a:rect b="b" l="l" r="r" t="t"/>
                <a:pathLst>
                  <a:path extrusionOk="0" h="21600" w="21600">
                    <a:moveTo>
                      <a:pt x="16200" y="0"/>
                    </a:moveTo>
                    <a:lnTo>
                      <a:pt x="16200" y="5400"/>
                    </a:lnTo>
                    <a:lnTo>
                      <a:pt x="3375" y="5400"/>
                    </a:lnTo>
                    <a:lnTo>
                      <a:pt x="3375" y="16200"/>
                    </a:lnTo>
                    <a:lnTo>
                      <a:pt x="16200" y="16200"/>
                    </a:lnTo>
                    <a:lnTo>
                      <a:pt x="16200" y="21600"/>
                    </a:lnTo>
                    <a:lnTo>
                      <a:pt x="21600" y="10800"/>
                    </a:lnTo>
                    <a:close/>
                  </a:path>
                  <a:path extrusionOk="0" h="21600" w="21600">
                    <a:moveTo>
                      <a:pt x="1350" y="5400"/>
                    </a:moveTo>
                    <a:lnTo>
                      <a:pt x="1350" y="16200"/>
                    </a:lnTo>
                    <a:lnTo>
                      <a:pt x="2700" y="16200"/>
                    </a:lnTo>
                    <a:lnTo>
                      <a:pt x="2700" y="5400"/>
                    </a:lnTo>
                    <a:close/>
                  </a:path>
                  <a:path extrusionOk="0" h="21600" w="21600">
                    <a:moveTo>
                      <a:pt x="0" y="5400"/>
                    </a:moveTo>
                    <a:lnTo>
                      <a:pt x="0" y="16200"/>
                    </a:lnTo>
                    <a:lnTo>
                      <a:pt x="675" y="16200"/>
                    </a:lnTo>
                    <a:lnTo>
                      <a:pt x="675" y="5400"/>
                    </a:lnTo>
                    <a:close/>
                  </a:path>
                </a:pathLst>
              </a:custGeom>
              <a:solidFill>
                <a:srgbClr val="FF33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183" name="Google Shape;1183;p13"/>
              <p:cNvSpPr/>
              <p:nvPr/>
            </p:nvSpPr>
            <p:spPr>
              <a:xfrm>
                <a:off x="3269" y="3133"/>
                <a:ext cx="703" cy="302"/>
              </a:xfrm>
              <a:prstGeom prst="wedgeRectCallout">
                <a:avLst>
                  <a:gd fmla="val -99074" name="adj1"/>
                  <a:gd fmla="val -27481" name="adj2"/>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3’ extension</a:t>
                </a:r>
                <a:endParaRPr/>
              </a:p>
            </p:txBody>
          </p:sp>
        </p:grpSp>
        <p:sp>
          <p:nvSpPr>
            <p:cNvPr id="1184" name="Google Shape;1184;p13"/>
            <p:cNvSpPr/>
            <p:nvPr/>
          </p:nvSpPr>
          <p:spPr>
            <a:xfrm>
              <a:off x="1931055" y="4070444"/>
              <a:ext cx="1910066" cy="896842"/>
            </a:xfrm>
            <a:prstGeom prst="wedgeRectCallout">
              <a:avLst>
                <a:gd fmla="val 65625" name="adj1"/>
                <a:gd fmla="val 102086" name="adj2"/>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Surface of flow cell coated with a lawn of oligo pairs</a:t>
              </a:r>
              <a:endParaRPr/>
            </a:p>
          </p:txBody>
        </p:sp>
      </p:grpSp>
      <p:sp>
        <p:nvSpPr>
          <p:cNvPr id="1185" name="Google Shape;1185;p13"/>
          <p:cNvSpPr/>
          <p:nvPr/>
        </p:nvSpPr>
        <p:spPr>
          <a:xfrm>
            <a:off x="1580308" y="1282914"/>
            <a:ext cx="2819450" cy="845796"/>
          </a:xfrm>
          <a:prstGeom prst="roundRect">
            <a:avLst>
              <a:gd fmla="val 16667" name="adj"/>
            </a:avLst>
          </a:prstGeom>
          <a:solidFill>
            <a:srgbClr val="81AF45"/>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Single DNA libraries are hybridized to primer lawn</a:t>
            </a:r>
            <a:endParaRPr sz="1800">
              <a:solidFill>
                <a:schemeClr val="lt1"/>
              </a:solidFill>
              <a:latin typeface="Arial"/>
              <a:ea typeface="Arial"/>
              <a:cs typeface="Arial"/>
              <a:sym typeface="Arial"/>
            </a:endParaRPr>
          </a:p>
        </p:txBody>
      </p:sp>
      <p:sp>
        <p:nvSpPr>
          <p:cNvPr id="1186" name="Google Shape;1186;p13"/>
          <p:cNvSpPr/>
          <p:nvPr/>
        </p:nvSpPr>
        <p:spPr>
          <a:xfrm>
            <a:off x="1580307" y="2335426"/>
            <a:ext cx="2819450" cy="845796"/>
          </a:xfrm>
          <a:prstGeom prst="roundRect">
            <a:avLst>
              <a:gd fmla="val 16667" name="adj"/>
            </a:avLst>
          </a:prstGeom>
          <a:solidFill>
            <a:srgbClr val="81AF45"/>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Bound libraries </a:t>
            </a:r>
            <a:r>
              <a:rPr lang="en-US" sz="1800">
                <a:solidFill>
                  <a:srgbClr val="FFFFFF"/>
                </a:solidFill>
                <a:latin typeface="Arial"/>
                <a:ea typeface="Arial"/>
                <a:cs typeface="Arial"/>
                <a:sym typeface="Arial"/>
              </a:rPr>
              <a:t>are then extended by</a:t>
            </a:r>
            <a:r>
              <a:rPr lang="en-US" sz="1800">
                <a:solidFill>
                  <a:schemeClr val="lt1"/>
                </a:solidFill>
                <a:latin typeface="Arial"/>
                <a:ea typeface="Arial"/>
                <a:cs typeface="Arial"/>
                <a:sym typeface="Arial"/>
              </a:rPr>
              <a:t> polymerases</a:t>
            </a:r>
            <a:endParaRPr sz="1800">
              <a:solidFill>
                <a:schemeClr val="lt1"/>
              </a:solidFill>
              <a:latin typeface="Arial"/>
              <a:ea typeface="Arial"/>
              <a:cs typeface="Arial"/>
              <a:sym typeface="Arial"/>
            </a:endParaRPr>
          </a:p>
        </p:txBody>
      </p:sp>
      <p:sp>
        <p:nvSpPr>
          <p:cNvPr id="1187" name="Google Shape;1187;p13"/>
          <p:cNvSpPr txBox="1"/>
          <p:nvPr>
            <p:ph type="title"/>
          </p:nvPr>
        </p:nvSpPr>
        <p:spPr>
          <a:xfrm>
            <a:off x="355257" y="681731"/>
            <a:ext cx="11417643" cy="109728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F3F3F"/>
              </a:buClr>
              <a:buSzPts val="3200"/>
              <a:buFont typeface="Arial"/>
              <a:buNone/>
            </a:pPr>
            <a:r>
              <a:rPr b="1" lang="en-US"/>
              <a:t>Hybridize Fragment &amp; Extend</a:t>
            </a:r>
            <a:endParaRPr/>
          </a:p>
        </p:txBody>
      </p:sp>
      <p:sp>
        <p:nvSpPr>
          <p:cNvPr id="1188" name="Google Shape;1188;p13"/>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p>
            <a:pPr indent="0" lvl="0" marL="0" rtl="0" algn="r">
              <a:spcBef>
                <a:spcPts val="0"/>
              </a:spcBef>
              <a:spcAft>
                <a:spcPts val="0"/>
              </a:spcAft>
              <a:buNone/>
            </a:pPr>
            <a:fld id="{00000000-1234-1234-1234-123412341234}" type="slidenum">
              <a:rPr lang="en-US" sz="1000">
                <a:solidFill>
                  <a:srgbClr val="888888"/>
                </a:solidFill>
                <a:latin typeface="Arial"/>
                <a:ea typeface="Arial"/>
                <a:cs typeface="Arial"/>
                <a:sym typeface="Arial"/>
              </a:rPr>
              <a:t>‹#›</a:t>
            </a:fld>
            <a:endParaRPr sz="1000">
              <a:solidFill>
                <a:srgbClr val="888888"/>
              </a:solidFill>
              <a:latin typeface="Arial"/>
              <a:ea typeface="Arial"/>
              <a:cs typeface="Arial"/>
              <a:sym typeface="Arial"/>
            </a:endParaRPr>
          </a:p>
        </p:txBody>
      </p:sp>
      <p:sp>
        <p:nvSpPr>
          <p:cNvPr id="1189" name="Google Shape;1189;p13"/>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b="1" lang="en-US" sz="900">
                <a:solidFill>
                  <a:schemeClr val="dk1"/>
                </a:solidFill>
                <a:latin typeface="Arial"/>
                <a:ea typeface="Arial"/>
                <a:cs typeface="Arial"/>
                <a:sym typeface="Arial"/>
              </a:rPr>
              <a:t>For Research Use Only.  </a:t>
            </a:r>
            <a:r>
              <a:rPr b="1" lang="en-US" sz="900">
                <a:solidFill>
                  <a:srgbClr val="7F7F7F"/>
                </a:solidFill>
                <a:latin typeface="Arial"/>
                <a:ea typeface="Arial"/>
                <a:cs typeface="Arial"/>
                <a:sym typeface="Arial"/>
              </a:rPr>
              <a:t>Not for use in diagnostic procedures.</a:t>
            </a:r>
            <a:endParaRPr/>
          </a:p>
        </p:txBody>
      </p:sp>
      <p:sp>
        <p:nvSpPr>
          <p:cNvPr id="1190" name="Google Shape;1190;p13"/>
          <p:cNvSpPr txBox="1"/>
          <p:nvPr>
            <p:ph idx="1" type="body"/>
          </p:nvPr>
        </p:nvSpPr>
        <p:spPr>
          <a:xfrm>
            <a:off x="355257" y="208690"/>
            <a:ext cx="4635843" cy="216982"/>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rgbClr val="7F7F7F"/>
              </a:buClr>
              <a:buSzPts val="900"/>
              <a:buFont typeface="Arial"/>
              <a:buNone/>
            </a:pPr>
            <a:r>
              <a:rPr lang="en-US"/>
              <a:t>Traditional Cluster Generation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grpSp>
        <p:nvGrpSpPr>
          <p:cNvPr id="1195" name="Google Shape;1195;p14"/>
          <p:cNvGrpSpPr/>
          <p:nvPr/>
        </p:nvGrpSpPr>
        <p:grpSpPr>
          <a:xfrm>
            <a:off x="4494710" y="1054963"/>
            <a:ext cx="5919787" cy="4973637"/>
            <a:chOff x="1630363" y="1420813"/>
            <a:chExt cx="5919787" cy="4973637"/>
          </a:xfrm>
        </p:grpSpPr>
        <p:pic>
          <p:nvPicPr>
            <p:cNvPr descr="Cluster formn 2" id="1196" name="Google Shape;1196;p14"/>
            <p:cNvPicPr preferRelativeResize="0"/>
            <p:nvPr/>
          </p:nvPicPr>
          <p:blipFill rotWithShape="1">
            <a:blip r:embed="rId3">
              <a:alphaModFix/>
            </a:blip>
            <a:srcRect b="0" l="0" r="0" t="0"/>
            <a:stretch/>
          </p:blipFill>
          <p:spPr>
            <a:xfrm>
              <a:off x="1630363" y="1420813"/>
              <a:ext cx="5919787" cy="4973637"/>
            </a:xfrm>
            <a:prstGeom prst="rect">
              <a:avLst/>
            </a:prstGeom>
            <a:noFill/>
            <a:ln>
              <a:noFill/>
            </a:ln>
          </p:spPr>
        </p:pic>
        <p:sp>
          <p:nvSpPr>
            <p:cNvPr id="1197" name="Google Shape;1197;p14"/>
            <p:cNvSpPr/>
            <p:nvPr/>
          </p:nvSpPr>
          <p:spPr>
            <a:xfrm>
              <a:off x="5241925" y="1466850"/>
              <a:ext cx="1392238" cy="606425"/>
            </a:xfrm>
            <a:prstGeom prst="wedgeRectCallout">
              <a:avLst>
                <a:gd fmla="val -95384" name="adj1"/>
                <a:gd fmla="val -11519" name="adj2"/>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Newly synthesized strand</a:t>
              </a:r>
              <a:endParaRPr/>
            </a:p>
          </p:txBody>
        </p:sp>
        <p:sp>
          <p:nvSpPr>
            <p:cNvPr id="1198" name="Google Shape;1198;p14"/>
            <p:cNvSpPr/>
            <p:nvPr/>
          </p:nvSpPr>
          <p:spPr>
            <a:xfrm>
              <a:off x="3040063" y="1955800"/>
              <a:ext cx="1116012" cy="479425"/>
            </a:xfrm>
            <a:prstGeom prst="wedgeRectCallout">
              <a:avLst>
                <a:gd fmla="val 79162" name="adj1"/>
                <a:gd fmla="val 71856" name="adj2"/>
              </a:avLst>
            </a:prstGeom>
            <a:no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Original template</a:t>
              </a:r>
              <a:endParaRPr/>
            </a:p>
          </p:txBody>
        </p:sp>
      </p:grpSp>
      <p:sp>
        <p:nvSpPr>
          <p:cNvPr id="1199" name="Google Shape;1199;p14"/>
          <p:cNvSpPr/>
          <p:nvPr/>
        </p:nvSpPr>
        <p:spPr>
          <a:xfrm>
            <a:off x="6713241" y="2772093"/>
            <a:ext cx="755650" cy="495300"/>
          </a:xfrm>
          <a:prstGeom prst="leftArrow">
            <a:avLst>
              <a:gd fmla="val 50000" name="adj1"/>
              <a:gd fmla="val 38141" name="adj2"/>
            </a:avLst>
          </a:prstGeom>
          <a:solidFill>
            <a:schemeClr val="dk1"/>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discard</a:t>
            </a:r>
            <a:endParaRPr/>
          </a:p>
        </p:txBody>
      </p:sp>
      <p:sp>
        <p:nvSpPr>
          <p:cNvPr id="1200" name="Google Shape;1200;p14"/>
          <p:cNvSpPr/>
          <p:nvPr/>
        </p:nvSpPr>
        <p:spPr>
          <a:xfrm>
            <a:off x="1756110" y="1530343"/>
            <a:ext cx="2628900" cy="704850"/>
          </a:xfrm>
          <a:prstGeom prst="roundRect">
            <a:avLst>
              <a:gd fmla="val 16667" name="adj"/>
            </a:avLst>
          </a:prstGeom>
          <a:solidFill>
            <a:srgbClr val="885087"/>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Double-stranded molecule is denatured</a:t>
            </a:r>
            <a:endParaRPr sz="1800">
              <a:solidFill>
                <a:schemeClr val="lt1"/>
              </a:solidFill>
              <a:latin typeface="Arial"/>
              <a:ea typeface="Arial"/>
              <a:cs typeface="Arial"/>
              <a:sym typeface="Arial"/>
            </a:endParaRPr>
          </a:p>
        </p:txBody>
      </p:sp>
      <p:sp>
        <p:nvSpPr>
          <p:cNvPr id="1201" name="Google Shape;1201;p14"/>
          <p:cNvSpPr/>
          <p:nvPr/>
        </p:nvSpPr>
        <p:spPr>
          <a:xfrm>
            <a:off x="1756109" y="2582855"/>
            <a:ext cx="2628900" cy="704850"/>
          </a:xfrm>
          <a:prstGeom prst="roundRect">
            <a:avLst>
              <a:gd fmla="val 16667" name="adj"/>
            </a:avLst>
          </a:prstGeom>
          <a:solidFill>
            <a:srgbClr val="885087"/>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Original template washed away</a:t>
            </a:r>
            <a:endParaRPr sz="1800">
              <a:solidFill>
                <a:schemeClr val="lt1"/>
              </a:solidFill>
              <a:latin typeface="Arial"/>
              <a:ea typeface="Arial"/>
              <a:cs typeface="Arial"/>
              <a:sym typeface="Arial"/>
            </a:endParaRPr>
          </a:p>
        </p:txBody>
      </p:sp>
      <p:sp>
        <p:nvSpPr>
          <p:cNvPr id="1202" name="Google Shape;1202;p14"/>
          <p:cNvSpPr/>
          <p:nvPr/>
        </p:nvSpPr>
        <p:spPr>
          <a:xfrm>
            <a:off x="1756107" y="3573455"/>
            <a:ext cx="2628900" cy="891034"/>
          </a:xfrm>
          <a:prstGeom prst="roundRect">
            <a:avLst>
              <a:gd fmla="val 16667" name="adj"/>
            </a:avLst>
          </a:prstGeom>
          <a:solidFill>
            <a:srgbClr val="885087"/>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Newly synthesized strand is covalently attached to flow cell surface</a:t>
            </a:r>
            <a:endParaRPr sz="1800">
              <a:solidFill>
                <a:schemeClr val="lt1"/>
              </a:solidFill>
              <a:latin typeface="Arial"/>
              <a:ea typeface="Arial"/>
              <a:cs typeface="Arial"/>
              <a:sym typeface="Arial"/>
            </a:endParaRPr>
          </a:p>
        </p:txBody>
      </p:sp>
      <p:sp>
        <p:nvSpPr>
          <p:cNvPr id="1203" name="Google Shape;1203;p14"/>
          <p:cNvSpPr txBox="1"/>
          <p:nvPr>
            <p:ph type="title"/>
          </p:nvPr>
        </p:nvSpPr>
        <p:spPr>
          <a:xfrm>
            <a:off x="355257" y="681731"/>
            <a:ext cx="11417643" cy="109728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F3F3F"/>
              </a:buClr>
              <a:buSzPts val="3200"/>
              <a:buFont typeface="Arial"/>
              <a:buNone/>
            </a:pPr>
            <a:r>
              <a:rPr b="1" lang="en-US"/>
              <a:t>Denatured Double-Stranded DNA</a:t>
            </a:r>
            <a:endParaRPr/>
          </a:p>
        </p:txBody>
      </p:sp>
      <p:sp>
        <p:nvSpPr>
          <p:cNvPr id="1204" name="Google Shape;1204;p14"/>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p>
            <a:pPr indent="0" lvl="0" marL="0" rtl="0" algn="r">
              <a:spcBef>
                <a:spcPts val="0"/>
              </a:spcBef>
              <a:spcAft>
                <a:spcPts val="0"/>
              </a:spcAft>
              <a:buNone/>
            </a:pPr>
            <a:fld id="{00000000-1234-1234-1234-123412341234}" type="slidenum">
              <a:rPr lang="en-US" sz="1000">
                <a:solidFill>
                  <a:srgbClr val="888888"/>
                </a:solidFill>
                <a:latin typeface="Arial"/>
                <a:ea typeface="Arial"/>
                <a:cs typeface="Arial"/>
                <a:sym typeface="Arial"/>
              </a:rPr>
              <a:t>‹#›</a:t>
            </a:fld>
            <a:endParaRPr sz="1000">
              <a:solidFill>
                <a:srgbClr val="888888"/>
              </a:solidFill>
              <a:latin typeface="Arial"/>
              <a:ea typeface="Arial"/>
              <a:cs typeface="Arial"/>
              <a:sym typeface="Arial"/>
            </a:endParaRPr>
          </a:p>
        </p:txBody>
      </p:sp>
      <p:sp>
        <p:nvSpPr>
          <p:cNvPr id="1205" name="Google Shape;1205;p14"/>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b="1" lang="en-US" sz="900">
                <a:solidFill>
                  <a:schemeClr val="dk1"/>
                </a:solidFill>
                <a:latin typeface="Arial"/>
                <a:ea typeface="Arial"/>
                <a:cs typeface="Arial"/>
                <a:sym typeface="Arial"/>
              </a:rPr>
              <a:t>For Research Use Only.  </a:t>
            </a:r>
            <a:r>
              <a:rPr b="1" lang="en-US" sz="900">
                <a:solidFill>
                  <a:srgbClr val="7F7F7F"/>
                </a:solidFill>
                <a:latin typeface="Arial"/>
                <a:ea typeface="Arial"/>
                <a:cs typeface="Arial"/>
                <a:sym typeface="Arial"/>
              </a:rPr>
              <a:t>Not for use in diagnostic procedures.</a:t>
            </a:r>
            <a:endParaRPr/>
          </a:p>
        </p:txBody>
      </p:sp>
      <p:sp>
        <p:nvSpPr>
          <p:cNvPr id="1206" name="Google Shape;1206;p14"/>
          <p:cNvSpPr txBox="1"/>
          <p:nvPr>
            <p:ph idx="1" type="body"/>
          </p:nvPr>
        </p:nvSpPr>
        <p:spPr>
          <a:xfrm>
            <a:off x="355600" y="207963"/>
            <a:ext cx="4635500" cy="217487"/>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rgbClr val="7F7F7F"/>
              </a:buClr>
              <a:buSzPts val="900"/>
              <a:buFont typeface="Arial"/>
              <a:buNone/>
            </a:pPr>
            <a:r>
              <a:rPr lang="en-US"/>
              <a:t>Traditional Cluster Generation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pic>
        <p:nvPicPr>
          <p:cNvPr descr="Cluster formn 3" id="1211" name="Google Shape;1211;p15"/>
          <p:cNvPicPr preferRelativeResize="0"/>
          <p:nvPr/>
        </p:nvPicPr>
        <p:blipFill rotWithShape="1">
          <a:blip r:embed="rId3">
            <a:alphaModFix/>
          </a:blip>
          <a:srcRect b="0" l="0" r="0" t="0"/>
          <a:stretch/>
        </p:blipFill>
        <p:spPr>
          <a:xfrm>
            <a:off x="4489913" y="831850"/>
            <a:ext cx="5997575" cy="5038725"/>
          </a:xfrm>
          <a:prstGeom prst="rect">
            <a:avLst/>
          </a:prstGeom>
          <a:noFill/>
          <a:ln>
            <a:noFill/>
          </a:ln>
        </p:spPr>
      </p:pic>
      <p:grpSp>
        <p:nvGrpSpPr>
          <p:cNvPr id="1212" name="Google Shape;1212;p15"/>
          <p:cNvGrpSpPr/>
          <p:nvPr/>
        </p:nvGrpSpPr>
        <p:grpSpPr>
          <a:xfrm>
            <a:off x="1832984" y="1566863"/>
            <a:ext cx="1447800" cy="3708400"/>
            <a:chOff x="72" y="979"/>
            <a:chExt cx="912" cy="2336"/>
          </a:xfrm>
        </p:grpSpPr>
        <p:sp>
          <p:nvSpPr>
            <p:cNvPr id="1213" name="Google Shape;1213;p15"/>
            <p:cNvSpPr/>
            <p:nvPr/>
          </p:nvSpPr>
          <p:spPr>
            <a:xfrm>
              <a:off x="72" y="979"/>
              <a:ext cx="912" cy="2336"/>
            </a:xfrm>
            <a:prstGeom prst="rect">
              <a:avLst/>
            </a:prstGeom>
            <a:solidFill>
              <a:srgbClr val="FFB441">
                <a:alpha val="59607"/>
              </a:srgbClr>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4" name="Google Shape;1214;p15"/>
            <p:cNvSpPr/>
            <p:nvPr/>
          </p:nvSpPr>
          <p:spPr>
            <a:xfrm>
              <a:off x="552" y="1371"/>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5" name="Google Shape;1215;p15"/>
            <p:cNvSpPr/>
            <p:nvPr/>
          </p:nvSpPr>
          <p:spPr>
            <a:xfrm>
              <a:off x="624" y="1235"/>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6" name="Google Shape;1216;p15"/>
            <p:cNvSpPr/>
            <p:nvPr/>
          </p:nvSpPr>
          <p:spPr>
            <a:xfrm>
              <a:off x="760" y="1459"/>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7" name="Google Shape;1217;p15"/>
            <p:cNvSpPr/>
            <p:nvPr/>
          </p:nvSpPr>
          <p:spPr>
            <a:xfrm>
              <a:off x="632" y="1579"/>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8" name="Google Shape;1218;p15"/>
            <p:cNvSpPr/>
            <p:nvPr/>
          </p:nvSpPr>
          <p:spPr>
            <a:xfrm>
              <a:off x="744" y="1299"/>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19" name="Google Shape;1219;p15"/>
            <p:cNvSpPr/>
            <p:nvPr/>
          </p:nvSpPr>
          <p:spPr>
            <a:xfrm>
              <a:off x="336" y="1555"/>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0" name="Google Shape;1220;p15"/>
            <p:cNvSpPr/>
            <p:nvPr/>
          </p:nvSpPr>
          <p:spPr>
            <a:xfrm>
              <a:off x="408" y="1419"/>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1" name="Google Shape;1221;p15"/>
            <p:cNvSpPr/>
            <p:nvPr/>
          </p:nvSpPr>
          <p:spPr>
            <a:xfrm>
              <a:off x="544" y="1643"/>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2" name="Google Shape;1222;p15"/>
            <p:cNvSpPr/>
            <p:nvPr/>
          </p:nvSpPr>
          <p:spPr>
            <a:xfrm>
              <a:off x="416" y="1763"/>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3" name="Google Shape;1223;p15"/>
            <p:cNvSpPr/>
            <p:nvPr/>
          </p:nvSpPr>
          <p:spPr>
            <a:xfrm>
              <a:off x="528" y="1483"/>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4" name="Google Shape;1224;p15"/>
            <p:cNvSpPr/>
            <p:nvPr/>
          </p:nvSpPr>
          <p:spPr>
            <a:xfrm>
              <a:off x="688" y="1763"/>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5" name="Google Shape;1225;p15"/>
            <p:cNvSpPr/>
            <p:nvPr/>
          </p:nvSpPr>
          <p:spPr>
            <a:xfrm>
              <a:off x="760" y="1627"/>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6" name="Google Shape;1226;p15"/>
            <p:cNvSpPr/>
            <p:nvPr/>
          </p:nvSpPr>
          <p:spPr>
            <a:xfrm>
              <a:off x="896" y="1851"/>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7" name="Google Shape;1227;p15"/>
            <p:cNvSpPr/>
            <p:nvPr/>
          </p:nvSpPr>
          <p:spPr>
            <a:xfrm>
              <a:off x="768" y="1971"/>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8" name="Google Shape;1228;p15"/>
            <p:cNvSpPr/>
            <p:nvPr/>
          </p:nvSpPr>
          <p:spPr>
            <a:xfrm>
              <a:off x="880" y="1691"/>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29" name="Google Shape;1229;p15"/>
            <p:cNvSpPr/>
            <p:nvPr/>
          </p:nvSpPr>
          <p:spPr>
            <a:xfrm>
              <a:off x="456" y="1987"/>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30" name="Google Shape;1230;p15"/>
            <p:cNvSpPr/>
            <p:nvPr/>
          </p:nvSpPr>
          <p:spPr>
            <a:xfrm>
              <a:off x="528" y="1851"/>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31" name="Google Shape;1231;p15"/>
            <p:cNvSpPr/>
            <p:nvPr/>
          </p:nvSpPr>
          <p:spPr>
            <a:xfrm>
              <a:off x="664" y="2075"/>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32" name="Google Shape;1232;p15"/>
            <p:cNvSpPr/>
            <p:nvPr/>
          </p:nvSpPr>
          <p:spPr>
            <a:xfrm>
              <a:off x="536" y="2195"/>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33" name="Google Shape;1233;p15"/>
            <p:cNvSpPr/>
            <p:nvPr/>
          </p:nvSpPr>
          <p:spPr>
            <a:xfrm>
              <a:off x="648" y="1915"/>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34" name="Google Shape;1234;p15"/>
            <p:cNvSpPr/>
            <p:nvPr/>
          </p:nvSpPr>
          <p:spPr>
            <a:xfrm>
              <a:off x="240" y="2171"/>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35" name="Google Shape;1235;p15"/>
            <p:cNvSpPr/>
            <p:nvPr/>
          </p:nvSpPr>
          <p:spPr>
            <a:xfrm>
              <a:off x="312" y="2035"/>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36" name="Google Shape;1236;p15"/>
            <p:cNvSpPr/>
            <p:nvPr/>
          </p:nvSpPr>
          <p:spPr>
            <a:xfrm>
              <a:off x="448" y="2259"/>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37" name="Google Shape;1237;p15"/>
            <p:cNvSpPr/>
            <p:nvPr/>
          </p:nvSpPr>
          <p:spPr>
            <a:xfrm>
              <a:off x="320" y="2379"/>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38" name="Google Shape;1238;p15"/>
            <p:cNvSpPr/>
            <p:nvPr/>
          </p:nvSpPr>
          <p:spPr>
            <a:xfrm>
              <a:off x="432" y="2099"/>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39" name="Google Shape;1239;p15"/>
            <p:cNvSpPr/>
            <p:nvPr/>
          </p:nvSpPr>
          <p:spPr>
            <a:xfrm>
              <a:off x="592" y="2379"/>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40" name="Google Shape;1240;p15"/>
            <p:cNvSpPr/>
            <p:nvPr/>
          </p:nvSpPr>
          <p:spPr>
            <a:xfrm>
              <a:off x="664" y="2243"/>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41" name="Google Shape;1241;p15"/>
            <p:cNvSpPr/>
            <p:nvPr/>
          </p:nvSpPr>
          <p:spPr>
            <a:xfrm>
              <a:off x="800" y="2467"/>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42" name="Google Shape;1242;p15"/>
            <p:cNvSpPr/>
            <p:nvPr/>
          </p:nvSpPr>
          <p:spPr>
            <a:xfrm>
              <a:off x="672" y="2587"/>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43" name="Google Shape;1243;p15"/>
            <p:cNvSpPr/>
            <p:nvPr/>
          </p:nvSpPr>
          <p:spPr>
            <a:xfrm>
              <a:off x="784" y="2307"/>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44" name="Google Shape;1244;p15"/>
            <p:cNvSpPr/>
            <p:nvPr/>
          </p:nvSpPr>
          <p:spPr>
            <a:xfrm>
              <a:off x="376" y="2587"/>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45" name="Google Shape;1245;p15"/>
            <p:cNvSpPr/>
            <p:nvPr/>
          </p:nvSpPr>
          <p:spPr>
            <a:xfrm>
              <a:off x="448" y="2451"/>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46" name="Google Shape;1246;p15"/>
            <p:cNvSpPr/>
            <p:nvPr/>
          </p:nvSpPr>
          <p:spPr>
            <a:xfrm>
              <a:off x="584" y="2675"/>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47" name="Google Shape;1247;p15"/>
            <p:cNvSpPr/>
            <p:nvPr/>
          </p:nvSpPr>
          <p:spPr>
            <a:xfrm>
              <a:off x="456" y="2795"/>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48" name="Google Shape;1248;p15"/>
            <p:cNvSpPr/>
            <p:nvPr/>
          </p:nvSpPr>
          <p:spPr>
            <a:xfrm>
              <a:off x="568" y="2515"/>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49" name="Google Shape;1249;p15"/>
            <p:cNvSpPr/>
            <p:nvPr/>
          </p:nvSpPr>
          <p:spPr>
            <a:xfrm>
              <a:off x="160" y="2771"/>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50" name="Google Shape;1250;p15"/>
            <p:cNvSpPr/>
            <p:nvPr/>
          </p:nvSpPr>
          <p:spPr>
            <a:xfrm>
              <a:off x="232" y="2635"/>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51" name="Google Shape;1251;p15"/>
            <p:cNvSpPr/>
            <p:nvPr/>
          </p:nvSpPr>
          <p:spPr>
            <a:xfrm>
              <a:off x="368" y="2859"/>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52" name="Google Shape;1252;p15"/>
            <p:cNvSpPr/>
            <p:nvPr/>
          </p:nvSpPr>
          <p:spPr>
            <a:xfrm>
              <a:off x="240" y="2979"/>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53" name="Google Shape;1253;p15"/>
            <p:cNvSpPr/>
            <p:nvPr/>
          </p:nvSpPr>
          <p:spPr>
            <a:xfrm>
              <a:off x="352" y="2699"/>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54" name="Google Shape;1254;p15"/>
            <p:cNvSpPr/>
            <p:nvPr/>
          </p:nvSpPr>
          <p:spPr>
            <a:xfrm>
              <a:off x="512" y="2979"/>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55" name="Google Shape;1255;p15"/>
            <p:cNvSpPr/>
            <p:nvPr/>
          </p:nvSpPr>
          <p:spPr>
            <a:xfrm>
              <a:off x="584" y="2843"/>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56" name="Google Shape;1256;p15"/>
            <p:cNvSpPr/>
            <p:nvPr/>
          </p:nvSpPr>
          <p:spPr>
            <a:xfrm>
              <a:off x="720" y="3067"/>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57" name="Google Shape;1257;p15"/>
            <p:cNvSpPr/>
            <p:nvPr/>
          </p:nvSpPr>
          <p:spPr>
            <a:xfrm>
              <a:off x="592" y="3187"/>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58" name="Google Shape;1258;p15"/>
            <p:cNvSpPr/>
            <p:nvPr/>
          </p:nvSpPr>
          <p:spPr>
            <a:xfrm>
              <a:off x="704" y="2907"/>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59" name="Google Shape;1259;p15"/>
            <p:cNvSpPr/>
            <p:nvPr/>
          </p:nvSpPr>
          <p:spPr>
            <a:xfrm>
              <a:off x="280" y="1171"/>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60" name="Google Shape;1260;p15"/>
            <p:cNvSpPr/>
            <p:nvPr/>
          </p:nvSpPr>
          <p:spPr>
            <a:xfrm>
              <a:off x="352" y="1035"/>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61" name="Google Shape;1261;p15"/>
            <p:cNvSpPr/>
            <p:nvPr/>
          </p:nvSpPr>
          <p:spPr>
            <a:xfrm>
              <a:off x="488" y="1259"/>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62" name="Google Shape;1262;p15"/>
            <p:cNvSpPr/>
            <p:nvPr/>
          </p:nvSpPr>
          <p:spPr>
            <a:xfrm>
              <a:off x="472" y="1099"/>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63" name="Google Shape;1263;p15"/>
            <p:cNvSpPr/>
            <p:nvPr/>
          </p:nvSpPr>
          <p:spPr>
            <a:xfrm>
              <a:off x="136" y="1219"/>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64" name="Google Shape;1264;p15"/>
            <p:cNvSpPr/>
            <p:nvPr/>
          </p:nvSpPr>
          <p:spPr>
            <a:xfrm>
              <a:off x="256" y="1283"/>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65" name="Google Shape;1265;p15"/>
            <p:cNvSpPr/>
            <p:nvPr/>
          </p:nvSpPr>
          <p:spPr>
            <a:xfrm>
              <a:off x="248" y="1011"/>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66" name="Google Shape;1266;p15"/>
            <p:cNvSpPr/>
            <p:nvPr/>
          </p:nvSpPr>
          <p:spPr>
            <a:xfrm>
              <a:off x="104" y="1059"/>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67" name="Google Shape;1267;p15"/>
            <p:cNvSpPr/>
            <p:nvPr/>
          </p:nvSpPr>
          <p:spPr>
            <a:xfrm>
              <a:off x="224" y="1123"/>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68" name="Google Shape;1268;p15"/>
            <p:cNvSpPr/>
            <p:nvPr/>
          </p:nvSpPr>
          <p:spPr>
            <a:xfrm>
              <a:off x="896" y="1011"/>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69" name="Google Shape;1269;p15"/>
            <p:cNvSpPr/>
            <p:nvPr/>
          </p:nvSpPr>
          <p:spPr>
            <a:xfrm>
              <a:off x="752" y="1059"/>
              <a:ext cx="56" cy="56"/>
            </a:xfrm>
            <a:prstGeom prst="ellipse">
              <a:avLst/>
            </a:prstGeom>
            <a:solidFill>
              <a:srgbClr val="376FA7"/>
            </a:solidFill>
            <a:ln cap="flat" cmpd="sng" w="9525">
              <a:solidFill>
                <a:srgbClr val="FF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70" name="Google Shape;1270;p15"/>
            <p:cNvSpPr/>
            <p:nvPr/>
          </p:nvSpPr>
          <p:spPr>
            <a:xfrm>
              <a:off x="872" y="1123"/>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71" name="Google Shape;1271;p15"/>
            <p:cNvSpPr/>
            <p:nvPr/>
          </p:nvSpPr>
          <p:spPr>
            <a:xfrm>
              <a:off x="272" y="1371"/>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72" name="Google Shape;1272;p15"/>
            <p:cNvSpPr/>
            <p:nvPr/>
          </p:nvSpPr>
          <p:spPr>
            <a:xfrm>
              <a:off x="128" y="1419"/>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73" name="Google Shape;1273;p15"/>
            <p:cNvSpPr/>
            <p:nvPr/>
          </p:nvSpPr>
          <p:spPr>
            <a:xfrm>
              <a:off x="248" y="1483"/>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74" name="Google Shape;1274;p15"/>
            <p:cNvSpPr/>
            <p:nvPr/>
          </p:nvSpPr>
          <p:spPr>
            <a:xfrm>
              <a:off x="264" y="1635"/>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75" name="Google Shape;1275;p15"/>
            <p:cNvSpPr/>
            <p:nvPr/>
          </p:nvSpPr>
          <p:spPr>
            <a:xfrm>
              <a:off x="120" y="1683"/>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76" name="Google Shape;1276;p15"/>
            <p:cNvSpPr/>
            <p:nvPr/>
          </p:nvSpPr>
          <p:spPr>
            <a:xfrm>
              <a:off x="240" y="1747"/>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77" name="Google Shape;1277;p15"/>
            <p:cNvSpPr/>
            <p:nvPr/>
          </p:nvSpPr>
          <p:spPr>
            <a:xfrm>
              <a:off x="240" y="1859"/>
              <a:ext cx="56" cy="56"/>
            </a:xfrm>
            <a:prstGeom prst="ellipse">
              <a:avLst/>
            </a:prstGeom>
            <a:solidFill>
              <a:srgbClr val="376FA7"/>
            </a:solidFill>
            <a:ln cap="flat" cmpd="sng" w="9525">
              <a:solidFill>
                <a:srgbClr val="FF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78" name="Google Shape;1278;p15"/>
            <p:cNvSpPr/>
            <p:nvPr/>
          </p:nvSpPr>
          <p:spPr>
            <a:xfrm>
              <a:off x="96" y="1907"/>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79" name="Google Shape;1279;p15"/>
            <p:cNvSpPr/>
            <p:nvPr/>
          </p:nvSpPr>
          <p:spPr>
            <a:xfrm>
              <a:off x="216" y="1971"/>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80" name="Google Shape;1280;p15"/>
            <p:cNvSpPr/>
            <p:nvPr/>
          </p:nvSpPr>
          <p:spPr>
            <a:xfrm>
              <a:off x="248" y="2435"/>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81" name="Google Shape;1281;p15"/>
            <p:cNvSpPr/>
            <p:nvPr/>
          </p:nvSpPr>
          <p:spPr>
            <a:xfrm>
              <a:off x="104" y="2483"/>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82" name="Google Shape;1282;p15"/>
            <p:cNvSpPr/>
            <p:nvPr/>
          </p:nvSpPr>
          <p:spPr>
            <a:xfrm>
              <a:off x="224" y="2547"/>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83" name="Google Shape;1283;p15"/>
            <p:cNvSpPr/>
            <p:nvPr/>
          </p:nvSpPr>
          <p:spPr>
            <a:xfrm>
              <a:off x="704" y="1019"/>
              <a:ext cx="56" cy="56"/>
            </a:xfrm>
            <a:prstGeom prst="ellipse">
              <a:avLst/>
            </a:prstGeom>
            <a:solidFill>
              <a:srgbClr val="376FA7"/>
            </a:solidFill>
            <a:ln cap="flat" cmpd="sng" w="9525">
              <a:solidFill>
                <a:srgbClr val="FF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84" name="Google Shape;1284;p15"/>
            <p:cNvSpPr/>
            <p:nvPr/>
          </p:nvSpPr>
          <p:spPr>
            <a:xfrm>
              <a:off x="560" y="1067"/>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85" name="Google Shape;1285;p15"/>
            <p:cNvSpPr/>
            <p:nvPr/>
          </p:nvSpPr>
          <p:spPr>
            <a:xfrm>
              <a:off x="680" y="1131"/>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86" name="Google Shape;1286;p15"/>
            <p:cNvSpPr/>
            <p:nvPr/>
          </p:nvSpPr>
          <p:spPr>
            <a:xfrm>
              <a:off x="416" y="1835"/>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87" name="Google Shape;1287;p15"/>
            <p:cNvSpPr/>
            <p:nvPr/>
          </p:nvSpPr>
          <p:spPr>
            <a:xfrm>
              <a:off x="272" y="1883"/>
              <a:ext cx="56" cy="56"/>
            </a:xfrm>
            <a:prstGeom prst="ellipse">
              <a:avLst/>
            </a:prstGeom>
            <a:solidFill>
              <a:srgbClr val="376FA7"/>
            </a:solidFill>
            <a:ln cap="flat" cmpd="sng" w="9525">
              <a:solidFill>
                <a:srgbClr val="FF33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88" name="Google Shape;1288;p15"/>
            <p:cNvSpPr/>
            <p:nvPr/>
          </p:nvSpPr>
          <p:spPr>
            <a:xfrm>
              <a:off x="392" y="1947"/>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89" name="Google Shape;1289;p15"/>
            <p:cNvSpPr/>
            <p:nvPr/>
          </p:nvSpPr>
          <p:spPr>
            <a:xfrm>
              <a:off x="232" y="3139"/>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90" name="Google Shape;1290;p15"/>
            <p:cNvSpPr/>
            <p:nvPr/>
          </p:nvSpPr>
          <p:spPr>
            <a:xfrm>
              <a:off x="88" y="3187"/>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91" name="Google Shape;1291;p15"/>
            <p:cNvSpPr/>
            <p:nvPr/>
          </p:nvSpPr>
          <p:spPr>
            <a:xfrm>
              <a:off x="208" y="3251"/>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92" name="Google Shape;1292;p15"/>
            <p:cNvSpPr/>
            <p:nvPr/>
          </p:nvSpPr>
          <p:spPr>
            <a:xfrm>
              <a:off x="256" y="2243"/>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93" name="Google Shape;1293;p15"/>
            <p:cNvSpPr/>
            <p:nvPr/>
          </p:nvSpPr>
          <p:spPr>
            <a:xfrm>
              <a:off x="112" y="2291"/>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94" name="Google Shape;1294;p15"/>
            <p:cNvSpPr/>
            <p:nvPr/>
          </p:nvSpPr>
          <p:spPr>
            <a:xfrm>
              <a:off x="232" y="2355"/>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95" name="Google Shape;1295;p15"/>
            <p:cNvSpPr/>
            <p:nvPr/>
          </p:nvSpPr>
          <p:spPr>
            <a:xfrm>
              <a:off x="416" y="3019"/>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96" name="Google Shape;1296;p15"/>
            <p:cNvSpPr/>
            <p:nvPr/>
          </p:nvSpPr>
          <p:spPr>
            <a:xfrm>
              <a:off x="272" y="3067"/>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97" name="Google Shape;1297;p15"/>
            <p:cNvSpPr/>
            <p:nvPr/>
          </p:nvSpPr>
          <p:spPr>
            <a:xfrm>
              <a:off x="392" y="3131"/>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98" name="Google Shape;1298;p15"/>
            <p:cNvSpPr/>
            <p:nvPr/>
          </p:nvSpPr>
          <p:spPr>
            <a:xfrm>
              <a:off x="840" y="2667"/>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299" name="Google Shape;1299;p15"/>
            <p:cNvSpPr/>
            <p:nvPr/>
          </p:nvSpPr>
          <p:spPr>
            <a:xfrm>
              <a:off x="696" y="2715"/>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00" name="Google Shape;1300;p15"/>
            <p:cNvSpPr/>
            <p:nvPr/>
          </p:nvSpPr>
          <p:spPr>
            <a:xfrm>
              <a:off x="816" y="2779"/>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01" name="Google Shape;1301;p15"/>
            <p:cNvSpPr/>
            <p:nvPr/>
          </p:nvSpPr>
          <p:spPr>
            <a:xfrm>
              <a:off x="896" y="2059"/>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02" name="Google Shape;1302;p15"/>
            <p:cNvSpPr/>
            <p:nvPr/>
          </p:nvSpPr>
          <p:spPr>
            <a:xfrm>
              <a:off x="752" y="2107"/>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03" name="Google Shape;1303;p15"/>
            <p:cNvSpPr/>
            <p:nvPr/>
          </p:nvSpPr>
          <p:spPr>
            <a:xfrm>
              <a:off x="872" y="2171"/>
              <a:ext cx="56" cy="56"/>
            </a:xfrm>
            <a:prstGeom prst="ellipse">
              <a:avLst/>
            </a:prstGeom>
            <a:solidFill>
              <a:srgbClr val="376FA7"/>
            </a:solidFill>
            <a:ln cap="flat" cmpd="sng" w="9525">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1304" name="Google Shape;1304;p15"/>
          <p:cNvSpPr/>
          <p:nvPr/>
        </p:nvSpPr>
        <p:spPr>
          <a:xfrm>
            <a:off x="3855460" y="1960563"/>
            <a:ext cx="2225675" cy="1130300"/>
          </a:xfrm>
          <a:prstGeom prst="roundRect">
            <a:avLst>
              <a:gd fmla="val 16667" name="adj"/>
            </a:avLst>
          </a:prstGeom>
          <a:solidFill>
            <a:schemeClr val="accen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lang="en-US" sz="1800">
                <a:solidFill>
                  <a:schemeClr val="lt1"/>
                </a:solidFill>
                <a:latin typeface="Arial"/>
                <a:ea typeface="Arial"/>
                <a:cs typeface="Arial"/>
                <a:sym typeface="Arial"/>
              </a:rPr>
              <a:t>NOTE:</a:t>
            </a:r>
            <a:endParaRPr/>
          </a:p>
          <a:p>
            <a:pPr indent="0" lvl="0" marL="0" marR="0" rtl="0" algn="l">
              <a:spcBef>
                <a:spcPts val="0"/>
              </a:spcBef>
              <a:spcAft>
                <a:spcPts val="0"/>
              </a:spcAft>
              <a:buNone/>
            </a:pPr>
            <a:r>
              <a:rPr lang="en-US" sz="1800">
                <a:solidFill>
                  <a:schemeClr val="lt1"/>
                </a:solidFill>
                <a:latin typeface="Arial"/>
                <a:ea typeface="Arial"/>
                <a:cs typeface="Arial"/>
                <a:sym typeface="Arial"/>
              </a:rPr>
              <a:t>Single molecules bind to flow cell in a random pattern</a:t>
            </a:r>
            <a:endParaRPr sz="1800">
              <a:solidFill>
                <a:schemeClr val="lt1"/>
              </a:solidFill>
              <a:latin typeface="Arial"/>
              <a:ea typeface="Arial"/>
              <a:cs typeface="Arial"/>
              <a:sym typeface="Arial"/>
            </a:endParaRPr>
          </a:p>
        </p:txBody>
      </p:sp>
      <p:sp>
        <p:nvSpPr>
          <p:cNvPr id="1305" name="Google Shape;1305;p15"/>
          <p:cNvSpPr/>
          <p:nvPr/>
        </p:nvSpPr>
        <p:spPr>
          <a:xfrm>
            <a:off x="3414134" y="2317751"/>
            <a:ext cx="284162" cy="415925"/>
          </a:xfrm>
          <a:prstGeom prst="rightArrow">
            <a:avLst>
              <a:gd fmla="val 50000" name="adj1"/>
              <a:gd fmla="val 25000" name="adj2"/>
            </a:avLst>
          </a:prstGeom>
          <a:solidFill>
            <a:srgbClr val="BBBBBB"/>
          </a:solidFill>
          <a:ln cap="flat" cmpd="sng" w="12700">
            <a:solidFill>
              <a:schemeClr val="dk1"/>
            </a:solidFill>
            <a:prstDash val="solid"/>
            <a:miter lim="800000"/>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06" name="Google Shape;1306;p15"/>
          <p:cNvSpPr txBox="1"/>
          <p:nvPr>
            <p:ph type="title"/>
          </p:nvPr>
        </p:nvSpPr>
        <p:spPr>
          <a:xfrm>
            <a:off x="355257" y="681731"/>
            <a:ext cx="11417643" cy="109728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F3F3F"/>
              </a:buClr>
              <a:buSzPts val="3200"/>
              <a:buFont typeface="Arial"/>
              <a:buNone/>
            </a:pPr>
            <a:r>
              <a:rPr b="1" lang="en-US"/>
              <a:t>Single-Stranded DNA</a:t>
            </a:r>
            <a:endParaRPr/>
          </a:p>
        </p:txBody>
      </p:sp>
      <p:sp>
        <p:nvSpPr>
          <p:cNvPr id="1307" name="Google Shape;1307;p15"/>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p>
            <a:pPr indent="0" lvl="0" marL="0" rtl="0" algn="r">
              <a:spcBef>
                <a:spcPts val="0"/>
              </a:spcBef>
              <a:spcAft>
                <a:spcPts val="0"/>
              </a:spcAft>
              <a:buNone/>
            </a:pPr>
            <a:fld id="{00000000-1234-1234-1234-123412341234}" type="slidenum">
              <a:rPr lang="en-US" sz="1000">
                <a:solidFill>
                  <a:srgbClr val="888888"/>
                </a:solidFill>
                <a:latin typeface="Arial"/>
                <a:ea typeface="Arial"/>
                <a:cs typeface="Arial"/>
                <a:sym typeface="Arial"/>
              </a:rPr>
              <a:t>‹#›</a:t>
            </a:fld>
            <a:endParaRPr sz="1000">
              <a:solidFill>
                <a:srgbClr val="888888"/>
              </a:solidFill>
              <a:latin typeface="Arial"/>
              <a:ea typeface="Arial"/>
              <a:cs typeface="Arial"/>
              <a:sym typeface="Arial"/>
            </a:endParaRPr>
          </a:p>
        </p:txBody>
      </p:sp>
      <p:sp>
        <p:nvSpPr>
          <p:cNvPr id="1308" name="Google Shape;1308;p15"/>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b="1" lang="en-US" sz="900">
                <a:solidFill>
                  <a:schemeClr val="dk1"/>
                </a:solidFill>
                <a:latin typeface="Arial"/>
                <a:ea typeface="Arial"/>
                <a:cs typeface="Arial"/>
                <a:sym typeface="Arial"/>
              </a:rPr>
              <a:t>For Research Use Only.  </a:t>
            </a:r>
            <a:r>
              <a:rPr b="1" lang="en-US" sz="900">
                <a:solidFill>
                  <a:srgbClr val="7F7F7F"/>
                </a:solidFill>
                <a:latin typeface="Arial"/>
                <a:ea typeface="Arial"/>
                <a:cs typeface="Arial"/>
                <a:sym typeface="Arial"/>
              </a:rPr>
              <a:t>Not for use in diagnostic procedures.</a:t>
            </a:r>
            <a:endParaRPr/>
          </a:p>
        </p:txBody>
      </p:sp>
      <p:sp>
        <p:nvSpPr>
          <p:cNvPr id="1309" name="Google Shape;1309;p15"/>
          <p:cNvSpPr txBox="1"/>
          <p:nvPr>
            <p:ph idx="1" type="body"/>
          </p:nvPr>
        </p:nvSpPr>
        <p:spPr>
          <a:xfrm>
            <a:off x="355600" y="207963"/>
            <a:ext cx="4635500" cy="217487"/>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rgbClr val="7F7F7F"/>
              </a:buClr>
              <a:buSzPts val="900"/>
              <a:buFont typeface="Arial"/>
              <a:buNone/>
            </a:pPr>
            <a:r>
              <a:rPr lang="en-US"/>
              <a:t>Traditional Cluster Generation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3" name="Shape 1313"/>
        <p:cNvGrpSpPr/>
        <p:nvPr/>
      </p:nvGrpSpPr>
      <p:grpSpPr>
        <a:xfrm>
          <a:off x="0" y="0"/>
          <a:ext cx="0" cy="0"/>
          <a:chOff x="0" y="0"/>
          <a:chExt cx="0" cy="0"/>
        </a:xfrm>
      </p:grpSpPr>
      <p:pic>
        <p:nvPicPr>
          <p:cNvPr descr="Cluster formn 4" id="1314" name="Google Shape;1314;p16"/>
          <p:cNvPicPr preferRelativeResize="0"/>
          <p:nvPr/>
        </p:nvPicPr>
        <p:blipFill rotWithShape="1">
          <a:blip r:embed="rId3">
            <a:alphaModFix/>
          </a:blip>
          <a:srcRect b="0" l="0" r="0" t="0"/>
          <a:stretch/>
        </p:blipFill>
        <p:spPr>
          <a:xfrm>
            <a:off x="3944725" y="2937389"/>
            <a:ext cx="6764337" cy="2932112"/>
          </a:xfrm>
          <a:prstGeom prst="rect">
            <a:avLst/>
          </a:prstGeom>
          <a:noFill/>
          <a:ln>
            <a:noFill/>
          </a:ln>
        </p:spPr>
      </p:pic>
      <p:sp>
        <p:nvSpPr>
          <p:cNvPr id="1315" name="Google Shape;1315;p16"/>
          <p:cNvSpPr/>
          <p:nvPr/>
        </p:nvSpPr>
        <p:spPr>
          <a:xfrm rot="-5400000">
            <a:off x="5984962" y="4593923"/>
            <a:ext cx="466725" cy="133350"/>
          </a:xfrm>
          <a:custGeom>
            <a:rect b="b" l="l" r="r" t="t"/>
            <a:pathLst>
              <a:path extrusionOk="0" h="21600" w="21600">
                <a:moveTo>
                  <a:pt x="16200" y="0"/>
                </a:moveTo>
                <a:lnTo>
                  <a:pt x="16200" y="5400"/>
                </a:lnTo>
                <a:lnTo>
                  <a:pt x="3375" y="5400"/>
                </a:lnTo>
                <a:lnTo>
                  <a:pt x="3375" y="16200"/>
                </a:lnTo>
                <a:lnTo>
                  <a:pt x="16200" y="16200"/>
                </a:lnTo>
                <a:lnTo>
                  <a:pt x="16200" y="21600"/>
                </a:lnTo>
                <a:lnTo>
                  <a:pt x="21600" y="10800"/>
                </a:lnTo>
                <a:close/>
              </a:path>
              <a:path extrusionOk="0" h="21600" w="21600">
                <a:moveTo>
                  <a:pt x="1350" y="5400"/>
                </a:moveTo>
                <a:lnTo>
                  <a:pt x="1350" y="16200"/>
                </a:lnTo>
                <a:lnTo>
                  <a:pt x="2700" y="16200"/>
                </a:lnTo>
                <a:lnTo>
                  <a:pt x="2700" y="5400"/>
                </a:lnTo>
                <a:close/>
              </a:path>
              <a:path extrusionOk="0" h="21600" w="21600">
                <a:moveTo>
                  <a:pt x="0" y="5400"/>
                </a:moveTo>
                <a:lnTo>
                  <a:pt x="0" y="16200"/>
                </a:lnTo>
                <a:lnTo>
                  <a:pt x="675" y="16200"/>
                </a:lnTo>
                <a:lnTo>
                  <a:pt x="675" y="5400"/>
                </a:lnTo>
                <a:close/>
              </a:path>
            </a:pathLst>
          </a:custGeom>
          <a:solidFill>
            <a:srgbClr val="FF33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16" name="Google Shape;1316;p16"/>
          <p:cNvSpPr/>
          <p:nvPr/>
        </p:nvSpPr>
        <p:spPr>
          <a:xfrm>
            <a:off x="1724934" y="1587781"/>
            <a:ext cx="3743325" cy="866775"/>
          </a:xfrm>
          <a:prstGeom prst="roundRect">
            <a:avLst>
              <a:gd fmla="val 16667" name="adj"/>
            </a:avLst>
          </a:prstGeom>
          <a:solidFill>
            <a:srgbClr val="81AF45"/>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Single-stranded molecule flips over and forms a bridge by hybridizing to adjacent, complementary primer</a:t>
            </a:r>
            <a:endParaRPr sz="1800">
              <a:solidFill>
                <a:schemeClr val="lt1"/>
              </a:solidFill>
              <a:latin typeface="Arial"/>
              <a:ea typeface="Arial"/>
              <a:cs typeface="Arial"/>
              <a:sym typeface="Arial"/>
            </a:endParaRPr>
          </a:p>
        </p:txBody>
      </p:sp>
      <p:sp>
        <p:nvSpPr>
          <p:cNvPr id="1317" name="Google Shape;1317;p16"/>
          <p:cNvSpPr/>
          <p:nvPr/>
        </p:nvSpPr>
        <p:spPr>
          <a:xfrm>
            <a:off x="1724932" y="2779416"/>
            <a:ext cx="2628900" cy="704850"/>
          </a:xfrm>
          <a:prstGeom prst="roundRect">
            <a:avLst>
              <a:gd fmla="val 16667" name="adj"/>
            </a:avLst>
          </a:prstGeom>
          <a:solidFill>
            <a:srgbClr val="81AF45"/>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Hybridized primer </a:t>
            </a:r>
            <a:r>
              <a:rPr lang="en-US" sz="1800">
                <a:solidFill>
                  <a:srgbClr val="FFFFFF"/>
                </a:solidFill>
                <a:latin typeface="Arial"/>
                <a:ea typeface="Arial"/>
                <a:cs typeface="Arial"/>
                <a:sym typeface="Arial"/>
              </a:rPr>
              <a:t>extends by</a:t>
            </a:r>
            <a:r>
              <a:rPr lang="en-US" sz="1800">
                <a:solidFill>
                  <a:schemeClr val="lt1"/>
                </a:solidFill>
                <a:latin typeface="Arial"/>
                <a:ea typeface="Arial"/>
                <a:cs typeface="Arial"/>
                <a:sym typeface="Arial"/>
              </a:rPr>
              <a:t> polymerases</a:t>
            </a:r>
            <a:endParaRPr sz="1800">
              <a:solidFill>
                <a:schemeClr val="lt1"/>
              </a:solidFill>
              <a:latin typeface="Arial"/>
              <a:ea typeface="Arial"/>
              <a:cs typeface="Arial"/>
              <a:sym typeface="Arial"/>
            </a:endParaRPr>
          </a:p>
        </p:txBody>
      </p:sp>
      <p:sp>
        <p:nvSpPr>
          <p:cNvPr id="1318" name="Google Shape;1318;p16"/>
          <p:cNvSpPr txBox="1"/>
          <p:nvPr>
            <p:ph type="title"/>
          </p:nvPr>
        </p:nvSpPr>
        <p:spPr>
          <a:xfrm>
            <a:off x="355257" y="681731"/>
            <a:ext cx="11417643" cy="109728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F3F3F"/>
              </a:buClr>
              <a:buSzPts val="3200"/>
              <a:buFont typeface="Arial"/>
              <a:buNone/>
            </a:pPr>
            <a:r>
              <a:rPr b="1" lang="en-US"/>
              <a:t>Bridge Amplification</a:t>
            </a:r>
            <a:br>
              <a:rPr b="1" lang="en-US"/>
            </a:br>
            <a:endParaRPr/>
          </a:p>
        </p:txBody>
      </p:sp>
      <p:sp>
        <p:nvSpPr>
          <p:cNvPr id="1319" name="Google Shape;1319;p16"/>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p>
            <a:pPr indent="0" lvl="0" marL="0" rtl="0" algn="r">
              <a:spcBef>
                <a:spcPts val="0"/>
              </a:spcBef>
              <a:spcAft>
                <a:spcPts val="0"/>
              </a:spcAft>
              <a:buNone/>
            </a:pPr>
            <a:fld id="{00000000-1234-1234-1234-123412341234}" type="slidenum">
              <a:rPr lang="en-US" sz="1000">
                <a:solidFill>
                  <a:srgbClr val="888888"/>
                </a:solidFill>
                <a:latin typeface="Arial"/>
                <a:ea typeface="Arial"/>
                <a:cs typeface="Arial"/>
                <a:sym typeface="Arial"/>
              </a:rPr>
              <a:t>‹#›</a:t>
            </a:fld>
            <a:endParaRPr sz="1000">
              <a:solidFill>
                <a:srgbClr val="888888"/>
              </a:solidFill>
              <a:latin typeface="Arial"/>
              <a:ea typeface="Arial"/>
              <a:cs typeface="Arial"/>
              <a:sym typeface="Arial"/>
            </a:endParaRPr>
          </a:p>
        </p:txBody>
      </p:sp>
      <p:sp>
        <p:nvSpPr>
          <p:cNvPr id="1320" name="Google Shape;1320;p16"/>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b="1" lang="en-US" sz="900">
                <a:solidFill>
                  <a:schemeClr val="dk1"/>
                </a:solidFill>
                <a:latin typeface="Arial"/>
                <a:ea typeface="Arial"/>
                <a:cs typeface="Arial"/>
                <a:sym typeface="Arial"/>
              </a:rPr>
              <a:t>For Research Use Only.  </a:t>
            </a:r>
            <a:r>
              <a:rPr b="1" lang="en-US" sz="900">
                <a:solidFill>
                  <a:srgbClr val="7F7F7F"/>
                </a:solidFill>
                <a:latin typeface="Arial"/>
                <a:ea typeface="Arial"/>
                <a:cs typeface="Arial"/>
                <a:sym typeface="Arial"/>
              </a:rPr>
              <a:t>Not for use in diagnostic procedures.</a:t>
            </a:r>
            <a:endParaRPr/>
          </a:p>
        </p:txBody>
      </p:sp>
      <p:sp>
        <p:nvSpPr>
          <p:cNvPr id="1321" name="Google Shape;1321;p16"/>
          <p:cNvSpPr txBox="1"/>
          <p:nvPr>
            <p:ph idx="1" type="body"/>
          </p:nvPr>
        </p:nvSpPr>
        <p:spPr>
          <a:xfrm>
            <a:off x="355600" y="207963"/>
            <a:ext cx="4635500" cy="217487"/>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rgbClr val="7F7F7F"/>
              </a:buClr>
              <a:buSzPts val="900"/>
              <a:buFont typeface="Arial"/>
              <a:buNone/>
            </a:pPr>
            <a:r>
              <a:rPr lang="en-US"/>
              <a:t>Traditional Cluster Generation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5" name="Shape 1325"/>
        <p:cNvGrpSpPr/>
        <p:nvPr/>
      </p:nvGrpSpPr>
      <p:grpSpPr>
        <a:xfrm>
          <a:off x="0" y="0"/>
          <a:ext cx="0" cy="0"/>
          <a:chOff x="0" y="0"/>
          <a:chExt cx="0" cy="0"/>
        </a:xfrm>
      </p:grpSpPr>
      <p:sp>
        <p:nvSpPr>
          <p:cNvPr id="1326" name="Google Shape;1326;p17"/>
          <p:cNvSpPr txBox="1"/>
          <p:nvPr>
            <p:ph type="title"/>
          </p:nvPr>
        </p:nvSpPr>
        <p:spPr>
          <a:xfrm>
            <a:off x="355257" y="681731"/>
            <a:ext cx="11417643" cy="109728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F3F3F"/>
              </a:buClr>
              <a:buSzPts val="3200"/>
              <a:buFont typeface="Arial"/>
              <a:buNone/>
            </a:pPr>
            <a:r>
              <a:rPr b="1" lang="en-US"/>
              <a:t>Bridge Amplification</a:t>
            </a:r>
            <a:endParaRPr/>
          </a:p>
        </p:txBody>
      </p:sp>
      <p:sp>
        <p:nvSpPr>
          <p:cNvPr id="1327" name="Google Shape;1327;p17"/>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p>
            <a:pPr indent="0" lvl="0" marL="0" rtl="0" algn="r">
              <a:spcBef>
                <a:spcPts val="0"/>
              </a:spcBef>
              <a:spcAft>
                <a:spcPts val="0"/>
              </a:spcAft>
              <a:buNone/>
            </a:pPr>
            <a:fld id="{00000000-1234-1234-1234-123412341234}" type="slidenum">
              <a:rPr lang="en-US" sz="1000">
                <a:solidFill>
                  <a:srgbClr val="888888"/>
                </a:solidFill>
                <a:latin typeface="Arial"/>
                <a:ea typeface="Arial"/>
                <a:cs typeface="Arial"/>
                <a:sym typeface="Arial"/>
              </a:rPr>
              <a:t>‹#›</a:t>
            </a:fld>
            <a:endParaRPr sz="1000">
              <a:solidFill>
                <a:srgbClr val="888888"/>
              </a:solidFill>
              <a:latin typeface="Arial"/>
              <a:ea typeface="Arial"/>
              <a:cs typeface="Arial"/>
              <a:sym typeface="Arial"/>
            </a:endParaRPr>
          </a:p>
        </p:txBody>
      </p:sp>
      <p:sp>
        <p:nvSpPr>
          <p:cNvPr id="1328" name="Google Shape;1328;p17"/>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b="1" lang="en-US" sz="900">
                <a:solidFill>
                  <a:schemeClr val="dk1"/>
                </a:solidFill>
                <a:latin typeface="Arial"/>
                <a:ea typeface="Arial"/>
                <a:cs typeface="Arial"/>
                <a:sym typeface="Arial"/>
              </a:rPr>
              <a:t>For Research Use Only.  </a:t>
            </a:r>
            <a:r>
              <a:rPr b="1" lang="en-US" sz="900">
                <a:solidFill>
                  <a:srgbClr val="7F7F7F"/>
                </a:solidFill>
                <a:latin typeface="Arial"/>
                <a:ea typeface="Arial"/>
                <a:cs typeface="Arial"/>
                <a:sym typeface="Arial"/>
              </a:rPr>
              <a:t>Not for use in diagnostic procedures.</a:t>
            </a:r>
            <a:endParaRPr/>
          </a:p>
        </p:txBody>
      </p:sp>
      <p:pic>
        <p:nvPicPr>
          <p:cNvPr descr="Cluster formn 5" id="1329" name="Google Shape;1329;p17"/>
          <p:cNvPicPr preferRelativeResize="0"/>
          <p:nvPr/>
        </p:nvPicPr>
        <p:blipFill rotWithShape="1">
          <a:blip r:embed="rId3">
            <a:alphaModFix/>
          </a:blip>
          <a:srcRect b="0" l="0" r="0" t="0"/>
          <a:stretch/>
        </p:blipFill>
        <p:spPr>
          <a:xfrm>
            <a:off x="3615887" y="2341330"/>
            <a:ext cx="6954837" cy="3014663"/>
          </a:xfrm>
          <a:prstGeom prst="rect">
            <a:avLst/>
          </a:prstGeom>
          <a:noFill/>
          <a:ln>
            <a:noFill/>
          </a:ln>
        </p:spPr>
      </p:pic>
      <p:sp>
        <p:nvSpPr>
          <p:cNvPr id="1330" name="Google Shape;1330;p17"/>
          <p:cNvSpPr/>
          <p:nvPr/>
        </p:nvSpPr>
        <p:spPr>
          <a:xfrm>
            <a:off x="1727368" y="1902198"/>
            <a:ext cx="3595382" cy="555217"/>
          </a:xfrm>
          <a:prstGeom prst="roundRect">
            <a:avLst>
              <a:gd fmla="val 16667" name="adj"/>
            </a:avLst>
          </a:prstGeom>
          <a:solidFill>
            <a:schemeClr val="accen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Double-stranded bridge is formed</a:t>
            </a:r>
            <a:endParaRPr sz="1800">
              <a:solidFill>
                <a:schemeClr val="lt1"/>
              </a:solidFill>
              <a:latin typeface="Arial"/>
              <a:ea typeface="Arial"/>
              <a:cs typeface="Arial"/>
              <a:sym typeface="Arial"/>
            </a:endParaRPr>
          </a:p>
        </p:txBody>
      </p:sp>
      <p:sp>
        <p:nvSpPr>
          <p:cNvPr id="1331" name="Google Shape;1331;p17"/>
          <p:cNvSpPr txBox="1"/>
          <p:nvPr>
            <p:ph idx="1" type="body"/>
          </p:nvPr>
        </p:nvSpPr>
        <p:spPr>
          <a:xfrm>
            <a:off x="355600" y="207963"/>
            <a:ext cx="4635500" cy="217487"/>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rgbClr val="7F7F7F"/>
              </a:buClr>
              <a:buSzPts val="900"/>
              <a:buFont typeface="Arial"/>
              <a:buNone/>
            </a:pPr>
            <a:r>
              <a:rPr lang="en-US"/>
              <a:t>Traditional Cluster Generation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 name="Shape 1335"/>
        <p:cNvGrpSpPr/>
        <p:nvPr/>
      </p:nvGrpSpPr>
      <p:grpSpPr>
        <a:xfrm>
          <a:off x="0" y="0"/>
          <a:ext cx="0" cy="0"/>
          <a:chOff x="0" y="0"/>
          <a:chExt cx="0" cy="0"/>
        </a:xfrm>
      </p:grpSpPr>
      <p:sp>
        <p:nvSpPr>
          <p:cNvPr id="1336" name="Google Shape;1336;p18"/>
          <p:cNvSpPr txBox="1"/>
          <p:nvPr>
            <p:ph type="title"/>
          </p:nvPr>
        </p:nvSpPr>
        <p:spPr>
          <a:xfrm>
            <a:off x="355257" y="681731"/>
            <a:ext cx="11417643" cy="109728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F3F3F"/>
              </a:buClr>
              <a:buSzPts val="3200"/>
              <a:buFont typeface="Arial"/>
              <a:buNone/>
            </a:pPr>
            <a:r>
              <a:rPr b="1" lang="en-US"/>
              <a:t>Denature Double-Stranded Bridge</a:t>
            </a:r>
            <a:endParaRPr/>
          </a:p>
        </p:txBody>
      </p:sp>
      <p:sp>
        <p:nvSpPr>
          <p:cNvPr id="1337" name="Google Shape;1337;p18"/>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p>
            <a:pPr indent="0" lvl="0" marL="0" rtl="0" algn="r">
              <a:spcBef>
                <a:spcPts val="0"/>
              </a:spcBef>
              <a:spcAft>
                <a:spcPts val="0"/>
              </a:spcAft>
              <a:buNone/>
            </a:pPr>
            <a:fld id="{00000000-1234-1234-1234-123412341234}" type="slidenum">
              <a:rPr lang="en-US" sz="1000">
                <a:solidFill>
                  <a:srgbClr val="888888"/>
                </a:solidFill>
                <a:latin typeface="Arial"/>
                <a:ea typeface="Arial"/>
                <a:cs typeface="Arial"/>
                <a:sym typeface="Arial"/>
              </a:rPr>
              <a:t>‹#›</a:t>
            </a:fld>
            <a:endParaRPr sz="1000">
              <a:solidFill>
                <a:srgbClr val="888888"/>
              </a:solidFill>
              <a:latin typeface="Arial"/>
              <a:ea typeface="Arial"/>
              <a:cs typeface="Arial"/>
              <a:sym typeface="Arial"/>
            </a:endParaRPr>
          </a:p>
        </p:txBody>
      </p:sp>
      <p:sp>
        <p:nvSpPr>
          <p:cNvPr id="1338" name="Google Shape;1338;p18"/>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b="1" lang="en-US" sz="900">
                <a:solidFill>
                  <a:schemeClr val="dk1"/>
                </a:solidFill>
                <a:latin typeface="Arial"/>
                <a:ea typeface="Arial"/>
                <a:cs typeface="Arial"/>
                <a:sym typeface="Arial"/>
              </a:rPr>
              <a:t>For Research Use Only.  </a:t>
            </a:r>
            <a:r>
              <a:rPr b="1" lang="en-US" sz="900">
                <a:solidFill>
                  <a:srgbClr val="7F7F7F"/>
                </a:solidFill>
                <a:latin typeface="Arial"/>
                <a:ea typeface="Arial"/>
                <a:cs typeface="Arial"/>
                <a:sym typeface="Arial"/>
              </a:rPr>
              <a:t>Not for use in diagnostic procedures.</a:t>
            </a:r>
            <a:endParaRPr/>
          </a:p>
        </p:txBody>
      </p:sp>
      <p:pic>
        <p:nvPicPr>
          <p:cNvPr descr="Cluster formn 6" id="1339" name="Google Shape;1339;p18"/>
          <p:cNvPicPr preferRelativeResize="0"/>
          <p:nvPr/>
        </p:nvPicPr>
        <p:blipFill rotWithShape="1">
          <a:blip r:embed="rId3">
            <a:alphaModFix/>
          </a:blip>
          <a:srcRect b="0" l="0" r="0" t="0"/>
          <a:stretch/>
        </p:blipFill>
        <p:spPr>
          <a:xfrm>
            <a:off x="4649356" y="1326357"/>
            <a:ext cx="5371229" cy="4581385"/>
          </a:xfrm>
          <a:prstGeom prst="rect">
            <a:avLst/>
          </a:prstGeom>
          <a:noFill/>
          <a:ln>
            <a:noFill/>
          </a:ln>
        </p:spPr>
      </p:pic>
      <p:sp>
        <p:nvSpPr>
          <p:cNvPr id="1340" name="Google Shape;1340;p18"/>
          <p:cNvSpPr/>
          <p:nvPr/>
        </p:nvSpPr>
        <p:spPr>
          <a:xfrm>
            <a:off x="1158425" y="1816241"/>
            <a:ext cx="3227816" cy="704850"/>
          </a:xfrm>
          <a:prstGeom prst="roundRect">
            <a:avLst>
              <a:gd fmla="val 16667" name="adj"/>
            </a:avLst>
          </a:prstGeom>
          <a:solidFill>
            <a:srgbClr val="81AF45"/>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Double-stranded bridge is denatured</a:t>
            </a:r>
            <a:endParaRPr/>
          </a:p>
        </p:txBody>
      </p:sp>
      <p:sp>
        <p:nvSpPr>
          <p:cNvPr id="1341" name="Google Shape;1341;p18"/>
          <p:cNvSpPr/>
          <p:nvPr/>
        </p:nvSpPr>
        <p:spPr>
          <a:xfrm>
            <a:off x="1158426" y="2868752"/>
            <a:ext cx="3227817" cy="933732"/>
          </a:xfrm>
          <a:prstGeom prst="roundRect">
            <a:avLst>
              <a:gd fmla="val 16667" name="adj"/>
            </a:avLst>
          </a:prstGeom>
          <a:solidFill>
            <a:srgbClr val="81AF45"/>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800">
                <a:solidFill>
                  <a:schemeClr val="lt1"/>
                </a:solidFill>
                <a:latin typeface="Arial"/>
                <a:ea typeface="Arial"/>
                <a:cs typeface="Arial"/>
                <a:sym typeface="Arial"/>
              </a:rPr>
              <a:t>Result:</a:t>
            </a:r>
            <a:endParaRPr/>
          </a:p>
          <a:p>
            <a:pPr indent="0" lvl="0" marL="0" marR="0" rtl="0" algn="l">
              <a:spcBef>
                <a:spcPts val="0"/>
              </a:spcBef>
              <a:spcAft>
                <a:spcPts val="0"/>
              </a:spcAft>
              <a:buNone/>
            </a:pPr>
            <a:r>
              <a:rPr lang="en-US" sz="1800">
                <a:solidFill>
                  <a:schemeClr val="lt1"/>
                </a:solidFill>
                <a:latin typeface="Arial"/>
                <a:ea typeface="Arial"/>
                <a:cs typeface="Arial"/>
                <a:sym typeface="Arial"/>
              </a:rPr>
              <a:t>Two copies of covalently bound single-stranded templates</a:t>
            </a:r>
            <a:endParaRPr/>
          </a:p>
        </p:txBody>
      </p:sp>
      <p:sp>
        <p:nvSpPr>
          <p:cNvPr id="1342" name="Google Shape;1342;p18"/>
          <p:cNvSpPr txBox="1"/>
          <p:nvPr>
            <p:ph idx="1" type="body"/>
          </p:nvPr>
        </p:nvSpPr>
        <p:spPr>
          <a:xfrm>
            <a:off x="355600" y="207963"/>
            <a:ext cx="4635500" cy="217487"/>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rgbClr val="7F7F7F"/>
              </a:buClr>
              <a:buSzPts val="900"/>
              <a:buFont typeface="Arial"/>
              <a:buNone/>
            </a:pPr>
            <a:r>
              <a:rPr lang="en-US"/>
              <a:t>Traditional Cluster Generation</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sp>
        <p:nvSpPr>
          <p:cNvPr id="1347" name="Google Shape;1347;p19"/>
          <p:cNvSpPr txBox="1"/>
          <p:nvPr>
            <p:ph type="title"/>
          </p:nvPr>
        </p:nvSpPr>
        <p:spPr>
          <a:xfrm>
            <a:off x="355257" y="681731"/>
            <a:ext cx="11417643" cy="109728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F3F3F"/>
              </a:buClr>
              <a:buSzPts val="3200"/>
              <a:buFont typeface="Arial"/>
              <a:buNone/>
            </a:pPr>
            <a:r>
              <a:rPr b="1" lang="en-US"/>
              <a:t>Bridge Amplification</a:t>
            </a:r>
            <a:endParaRPr/>
          </a:p>
        </p:txBody>
      </p:sp>
      <p:sp>
        <p:nvSpPr>
          <p:cNvPr id="1348" name="Google Shape;1348;p19"/>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p>
            <a:pPr indent="0" lvl="0" marL="0" rtl="0" algn="r">
              <a:spcBef>
                <a:spcPts val="0"/>
              </a:spcBef>
              <a:spcAft>
                <a:spcPts val="0"/>
              </a:spcAft>
              <a:buNone/>
            </a:pPr>
            <a:fld id="{00000000-1234-1234-1234-123412341234}" type="slidenum">
              <a:rPr lang="en-US" sz="1000">
                <a:solidFill>
                  <a:srgbClr val="888888"/>
                </a:solidFill>
                <a:latin typeface="Arial"/>
                <a:ea typeface="Arial"/>
                <a:cs typeface="Arial"/>
                <a:sym typeface="Arial"/>
              </a:rPr>
              <a:t>‹#›</a:t>
            </a:fld>
            <a:endParaRPr sz="1000">
              <a:solidFill>
                <a:srgbClr val="888888"/>
              </a:solidFill>
              <a:latin typeface="Arial"/>
              <a:ea typeface="Arial"/>
              <a:cs typeface="Arial"/>
              <a:sym typeface="Arial"/>
            </a:endParaRPr>
          </a:p>
        </p:txBody>
      </p:sp>
      <p:sp>
        <p:nvSpPr>
          <p:cNvPr id="1349" name="Google Shape;1349;p19"/>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b="1" lang="en-US" sz="900">
                <a:solidFill>
                  <a:schemeClr val="dk1"/>
                </a:solidFill>
                <a:latin typeface="Arial"/>
                <a:ea typeface="Arial"/>
                <a:cs typeface="Arial"/>
                <a:sym typeface="Arial"/>
              </a:rPr>
              <a:t>For Research Use Only.  </a:t>
            </a:r>
            <a:r>
              <a:rPr b="1" lang="en-US" sz="900">
                <a:solidFill>
                  <a:srgbClr val="7F7F7F"/>
                </a:solidFill>
                <a:latin typeface="Arial"/>
                <a:ea typeface="Arial"/>
                <a:cs typeface="Arial"/>
                <a:sym typeface="Arial"/>
              </a:rPr>
              <a:t>Not for use in diagnostic procedures.</a:t>
            </a:r>
            <a:endParaRPr/>
          </a:p>
        </p:txBody>
      </p:sp>
      <p:pic>
        <p:nvPicPr>
          <p:cNvPr descr="Cluster formn 7" id="1350" name="Google Shape;1350;p19"/>
          <p:cNvPicPr preferRelativeResize="0"/>
          <p:nvPr/>
        </p:nvPicPr>
        <p:blipFill rotWithShape="1">
          <a:blip r:embed="rId3">
            <a:alphaModFix/>
          </a:blip>
          <a:srcRect b="0" l="0" r="0" t="0"/>
          <a:stretch/>
        </p:blipFill>
        <p:spPr>
          <a:xfrm>
            <a:off x="4141600" y="2663744"/>
            <a:ext cx="7031037" cy="3048000"/>
          </a:xfrm>
          <a:prstGeom prst="rect">
            <a:avLst/>
          </a:prstGeom>
          <a:noFill/>
          <a:ln>
            <a:noFill/>
          </a:ln>
        </p:spPr>
      </p:pic>
      <p:sp>
        <p:nvSpPr>
          <p:cNvPr id="1351" name="Google Shape;1351;p19"/>
          <p:cNvSpPr/>
          <p:nvPr/>
        </p:nvSpPr>
        <p:spPr>
          <a:xfrm rot="-5400000">
            <a:off x="5138363" y="4193458"/>
            <a:ext cx="466725" cy="133350"/>
          </a:xfrm>
          <a:custGeom>
            <a:rect b="b" l="l" r="r" t="t"/>
            <a:pathLst>
              <a:path extrusionOk="0" h="21600" w="21600">
                <a:moveTo>
                  <a:pt x="16200" y="0"/>
                </a:moveTo>
                <a:lnTo>
                  <a:pt x="16200" y="5400"/>
                </a:lnTo>
                <a:lnTo>
                  <a:pt x="3375" y="5400"/>
                </a:lnTo>
                <a:lnTo>
                  <a:pt x="3375" y="16200"/>
                </a:lnTo>
                <a:lnTo>
                  <a:pt x="16200" y="16200"/>
                </a:lnTo>
                <a:lnTo>
                  <a:pt x="16200" y="21600"/>
                </a:lnTo>
                <a:lnTo>
                  <a:pt x="21600" y="10800"/>
                </a:lnTo>
                <a:close/>
              </a:path>
              <a:path extrusionOk="0" h="21600" w="21600">
                <a:moveTo>
                  <a:pt x="1350" y="5400"/>
                </a:moveTo>
                <a:lnTo>
                  <a:pt x="1350" y="16200"/>
                </a:lnTo>
                <a:lnTo>
                  <a:pt x="2700" y="16200"/>
                </a:lnTo>
                <a:lnTo>
                  <a:pt x="2700" y="5400"/>
                </a:lnTo>
                <a:close/>
              </a:path>
              <a:path extrusionOk="0" h="21600" w="21600">
                <a:moveTo>
                  <a:pt x="0" y="5400"/>
                </a:moveTo>
                <a:lnTo>
                  <a:pt x="0" y="16200"/>
                </a:lnTo>
                <a:lnTo>
                  <a:pt x="675" y="16200"/>
                </a:lnTo>
                <a:lnTo>
                  <a:pt x="675" y="5400"/>
                </a:lnTo>
                <a:close/>
              </a:path>
            </a:pathLst>
          </a:custGeom>
          <a:solidFill>
            <a:srgbClr val="FF33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52" name="Google Shape;1352;p19"/>
          <p:cNvSpPr/>
          <p:nvPr/>
        </p:nvSpPr>
        <p:spPr>
          <a:xfrm rot="-5400000">
            <a:off x="8569698" y="4385452"/>
            <a:ext cx="466725" cy="133350"/>
          </a:xfrm>
          <a:custGeom>
            <a:rect b="b" l="l" r="r" t="t"/>
            <a:pathLst>
              <a:path extrusionOk="0" h="21600" w="21600">
                <a:moveTo>
                  <a:pt x="16200" y="0"/>
                </a:moveTo>
                <a:lnTo>
                  <a:pt x="16200" y="5400"/>
                </a:lnTo>
                <a:lnTo>
                  <a:pt x="3375" y="5400"/>
                </a:lnTo>
                <a:lnTo>
                  <a:pt x="3375" y="16200"/>
                </a:lnTo>
                <a:lnTo>
                  <a:pt x="16200" y="16200"/>
                </a:lnTo>
                <a:lnTo>
                  <a:pt x="16200" y="21600"/>
                </a:lnTo>
                <a:lnTo>
                  <a:pt x="21600" y="10800"/>
                </a:lnTo>
                <a:close/>
              </a:path>
              <a:path extrusionOk="0" h="21600" w="21600">
                <a:moveTo>
                  <a:pt x="1350" y="5400"/>
                </a:moveTo>
                <a:lnTo>
                  <a:pt x="1350" y="16200"/>
                </a:lnTo>
                <a:lnTo>
                  <a:pt x="2700" y="16200"/>
                </a:lnTo>
                <a:lnTo>
                  <a:pt x="2700" y="5400"/>
                </a:lnTo>
                <a:close/>
              </a:path>
              <a:path extrusionOk="0" h="21600" w="21600">
                <a:moveTo>
                  <a:pt x="0" y="5400"/>
                </a:moveTo>
                <a:lnTo>
                  <a:pt x="0" y="16200"/>
                </a:lnTo>
                <a:lnTo>
                  <a:pt x="675" y="16200"/>
                </a:lnTo>
                <a:lnTo>
                  <a:pt x="675" y="5400"/>
                </a:lnTo>
                <a:close/>
              </a:path>
            </a:pathLst>
          </a:custGeom>
          <a:solidFill>
            <a:srgbClr val="FF33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353" name="Google Shape;1353;p19"/>
          <p:cNvSpPr/>
          <p:nvPr/>
        </p:nvSpPr>
        <p:spPr>
          <a:xfrm>
            <a:off x="1909750" y="1583438"/>
            <a:ext cx="3528651" cy="704850"/>
          </a:xfrm>
          <a:prstGeom prst="roundRect">
            <a:avLst>
              <a:gd fmla="val 16667" name="adj"/>
            </a:avLst>
          </a:prstGeom>
          <a:solidFill>
            <a:srgbClr val="885087"/>
          </a:solidFill>
          <a:ln cap="flat" cmpd="sng" w="12700">
            <a:solidFill>
              <a:srgbClr val="885087"/>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Single-stranded molecules flip over to hybridize to adjacent primers</a:t>
            </a:r>
            <a:endParaRPr/>
          </a:p>
        </p:txBody>
      </p:sp>
      <p:sp>
        <p:nvSpPr>
          <p:cNvPr id="1354" name="Google Shape;1354;p19"/>
          <p:cNvSpPr/>
          <p:nvPr/>
        </p:nvSpPr>
        <p:spPr>
          <a:xfrm>
            <a:off x="1909749" y="2635950"/>
            <a:ext cx="2628900" cy="704850"/>
          </a:xfrm>
          <a:prstGeom prst="roundRect">
            <a:avLst>
              <a:gd fmla="val 16667" name="adj"/>
            </a:avLst>
          </a:prstGeom>
          <a:solidFill>
            <a:srgbClr val="885087"/>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Hybridized primer e</a:t>
            </a:r>
            <a:r>
              <a:rPr lang="en-US" sz="1800">
                <a:solidFill>
                  <a:srgbClr val="FFFFFF"/>
                </a:solidFill>
                <a:latin typeface="Arial"/>
                <a:ea typeface="Arial"/>
                <a:cs typeface="Arial"/>
                <a:sym typeface="Arial"/>
              </a:rPr>
              <a:t>xtends by</a:t>
            </a:r>
            <a:r>
              <a:rPr lang="en-US" sz="1800">
                <a:solidFill>
                  <a:schemeClr val="lt1"/>
                </a:solidFill>
                <a:latin typeface="Arial"/>
                <a:ea typeface="Arial"/>
                <a:cs typeface="Arial"/>
                <a:sym typeface="Arial"/>
              </a:rPr>
              <a:t> polymerase</a:t>
            </a:r>
            <a:endParaRPr/>
          </a:p>
        </p:txBody>
      </p:sp>
      <p:sp>
        <p:nvSpPr>
          <p:cNvPr id="1355" name="Google Shape;1355;p19"/>
          <p:cNvSpPr txBox="1"/>
          <p:nvPr>
            <p:ph idx="1" type="body"/>
          </p:nvPr>
        </p:nvSpPr>
        <p:spPr>
          <a:xfrm>
            <a:off x="355600" y="207963"/>
            <a:ext cx="4635500" cy="217487"/>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rgbClr val="7F7F7F"/>
              </a:buClr>
              <a:buSzPts val="900"/>
              <a:buFont typeface="Arial"/>
              <a:buNone/>
            </a:pPr>
            <a:r>
              <a:rPr lang="en-US"/>
              <a:t>Traditional Cluster Generation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2"/>
          <p:cNvSpPr txBox="1"/>
          <p:nvPr>
            <p:ph type="title"/>
          </p:nvPr>
        </p:nvSpPr>
        <p:spPr>
          <a:xfrm>
            <a:off x="355257" y="2749325"/>
            <a:ext cx="4635843" cy="1176996"/>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Arial"/>
              <a:buNone/>
            </a:pPr>
            <a:r>
              <a:rPr lang="en-US"/>
              <a:t>What is </a:t>
            </a:r>
            <a:br>
              <a:rPr lang="en-US"/>
            </a:br>
            <a:r>
              <a:rPr lang="en-US"/>
              <a:t>Next-Generation Sequencing?</a:t>
            </a:r>
            <a:endParaRPr/>
          </a:p>
        </p:txBody>
      </p:sp>
      <p:sp>
        <p:nvSpPr>
          <p:cNvPr id="908" name="Google Shape;908;p2"/>
          <p:cNvSpPr txBox="1"/>
          <p:nvPr>
            <p:ph idx="1" type="body"/>
          </p:nvPr>
        </p:nvSpPr>
        <p:spPr>
          <a:xfrm>
            <a:off x="6172200" y="342900"/>
            <a:ext cx="6019800" cy="61341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54000"/>
              <a:buFont typeface="Arial"/>
              <a:buNone/>
            </a:pPr>
            <a:r>
              <a:rPr lang="en-US"/>
              <a:t>1</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9" name="Shape 1359"/>
        <p:cNvGrpSpPr/>
        <p:nvPr/>
      </p:nvGrpSpPr>
      <p:grpSpPr>
        <a:xfrm>
          <a:off x="0" y="0"/>
          <a:ext cx="0" cy="0"/>
          <a:chOff x="0" y="0"/>
          <a:chExt cx="0" cy="0"/>
        </a:xfrm>
      </p:grpSpPr>
      <p:sp>
        <p:nvSpPr>
          <p:cNvPr id="1360" name="Google Shape;1360;p20"/>
          <p:cNvSpPr txBox="1"/>
          <p:nvPr>
            <p:ph type="title"/>
          </p:nvPr>
        </p:nvSpPr>
        <p:spPr>
          <a:xfrm>
            <a:off x="355257" y="681731"/>
            <a:ext cx="11417643" cy="109728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F3F3F"/>
              </a:buClr>
              <a:buSzPts val="3200"/>
              <a:buFont typeface="Arial"/>
              <a:buNone/>
            </a:pPr>
            <a:r>
              <a:rPr b="1" lang="en-US"/>
              <a:t>Bridge Amplification</a:t>
            </a:r>
            <a:endParaRPr/>
          </a:p>
        </p:txBody>
      </p:sp>
      <p:sp>
        <p:nvSpPr>
          <p:cNvPr id="1361" name="Google Shape;1361;p20"/>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p>
            <a:pPr indent="0" lvl="0" marL="0" rtl="0" algn="r">
              <a:spcBef>
                <a:spcPts val="0"/>
              </a:spcBef>
              <a:spcAft>
                <a:spcPts val="0"/>
              </a:spcAft>
              <a:buNone/>
            </a:pPr>
            <a:fld id="{00000000-1234-1234-1234-123412341234}" type="slidenum">
              <a:rPr lang="en-US" sz="1000">
                <a:solidFill>
                  <a:srgbClr val="888888"/>
                </a:solidFill>
                <a:latin typeface="Arial"/>
                <a:ea typeface="Arial"/>
                <a:cs typeface="Arial"/>
                <a:sym typeface="Arial"/>
              </a:rPr>
              <a:t>‹#›</a:t>
            </a:fld>
            <a:endParaRPr sz="1000">
              <a:solidFill>
                <a:srgbClr val="888888"/>
              </a:solidFill>
              <a:latin typeface="Arial"/>
              <a:ea typeface="Arial"/>
              <a:cs typeface="Arial"/>
              <a:sym typeface="Arial"/>
            </a:endParaRPr>
          </a:p>
        </p:txBody>
      </p:sp>
      <p:sp>
        <p:nvSpPr>
          <p:cNvPr id="1362" name="Google Shape;1362;p20"/>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b="1" lang="en-US" sz="900">
                <a:solidFill>
                  <a:schemeClr val="dk1"/>
                </a:solidFill>
                <a:latin typeface="Arial"/>
                <a:ea typeface="Arial"/>
                <a:cs typeface="Arial"/>
                <a:sym typeface="Arial"/>
              </a:rPr>
              <a:t>For Research Use Only.  </a:t>
            </a:r>
            <a:r>
              <a:rPr b="1" lang="en-US" sz="900">
                <a:solidFill>
                  <a:srgbClr val="7F7F7F"/>
                </a:solidFill>
                <a:latin typeface="Arial"/>
                <a:ea typeface="Arial"/>
                <a:cs typeface="Arial"/>
                <a:sym typeface="Arial"/>
              </a:rPr>
              <a:t>Not for use in diagnostic procedures.</a:t>
            </a:r>
            <a:endParaRPr/>
          </a:p>
        </p:txBody>
      </p:sp>
      <p:pic>
        <p:nvPicPr>
          <p:cNvPr descr="Cluster formn 8" id="1363" name="Google Shape;1363;p20"/>
          <p:cNvPicPr preferRelativeResize="0"/>
          <p:nvPr/>
        </p:nvPicPr>
        <p:blipFill rotWithShape="1">
          <a:blip r:embed="rId3">
            <a:alphaModFix/>
          </a:blip>
          <a:srcRect b="0" l="0" r="0" t="0"/>
          <a:stretch/>
        </p:blipFill>
        <p:spPr>
          <a:xfrm>
            <a:off x="3464507" y="2076235"/>
            <a:ext cx="6980237" cy="3841750"/>
          </a:xfrm>
          <a:prstGeom prst="rect">
            <a:avLst/>
          </a:prstGeom>
          <a:noFill/>
          <a:ln>
            <a:noFill/>
          </a:ln>
        </p:spPr>
      </p:pic>
      <p:sp>
        <p:nvSpPr>
          <p:cNvPr id="1364" name="Google Shape;1364;p20"/>
          <p:cNvSpPr/>
          <p:nvPr/>
        </p:nvSpPr>
        <p:spPr>
          <a:xfrm>
            <a:off x="827732" y="2035070"/>
            <a:ext cx="2943225" cy="968374"/>
          </a:xfrm>
          <a:prstGeom prst="roundRect">
            <a:avLst>
              <a:gd fmla="val 16667" name="adj"/>
            </a:avLst>
          </a:prstGeom>
          <a:solidFill>
            <a:schemeClr val="accen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Bridge amplification cycle is repeated until multiple bridges are formed</a:t>
            </a:r>
            <a:endParaRPr/>
          </a:p>
        </p:txBody>
      </p:sp>
      <p:sp>
        <p:nvSpPr>
          <p:cNvPr id="1365" name="Google Shape;1365;p20"/>
          <p:cNvSpPr txBox="1"/>
          <p:nvPr>
            <p:ph idx="1" type="body"/>
          </p:nvPr>
        </p:nvSpPr>
        <p:spPr>
          <a:xfrm>
            <a:off x="355600" y="207963"/>
            <a:ext cx="4635500" cy="217487"/>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rgbClr val="7F7F7F"/>
              </a:buClr>
              <a:buSzPts val="900"/>
              <a:buFont typeface="Arial"/>
              <a:buNone/>
            </a:pPr>
            <a:r>
              <a:rPr lang="en-US"/>
              <a:t>Traditional Cluster Generation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9" name="Shape 1369"/>
        <p:cNvGrpSpPr/>
        <p:nvPr/>
      </p:nvGrpSpPr>
      <p:grpSpPr>
        <a:xfrm>
          <a:off x="0" y="0"/>
          <a:ext cx="0" cy="0"/>
          <a:chOff x="0" y="0"/>
          <a:chExt cx="0" cy="0"/>
        </a:xfrm>
      </p:grpSpPr>
      <p:pic>
        <p:nvPicPr>
          <p:cNvPr id="1370" name="Google Shape;1370;p21"/>
          <p:cNvPicPr preferRelativeResize="0"/>
          <p:nvPr/>
        </p:nvPicPr>
        <p:blipFill rotWithShape="1">
          <a:blip r:embed="rId3">
            <a:alphaModFix/>
          </a:blip>
          <a:srcRect b="0" l="0" r="0" t="0"/>
          <a:stretch/>
        </p:blipFill>
        <p:spPr>
          <a:xfrm>
            <a:off x="4948738" y="681731"/>
            <a:ext cx="5934075" cy="5219700"/>
          </a:xfrm>
          <a:prstGeom prst="rect">
            <a:avLst/>
          </a:prstGeom>
          <a:noFill/>
          <a:ln>
            <a:noFill/>
          </a:ln>
        </p:spPr>
      </p:pic>
      <p:sp>
        <p:nvSpPr>
          <p:cNvPr id="1371" name="Google Shape;1371;p21"/>
          <p:cNvSpPr txBox="1"/>
          <p:nvPr>
            <p:ph type="title"/>
          </p:nvPr>
        </p:nvSpPr>
        <p:spPr>
          <a:xfrm>
            <a:off x="355257" y="681731"/>
            <a:ext cx="11417643" cy="109728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F3F3F"/>
              </a:buClr>
              <a:buSzPts val="3200"/>
              <a:buFont typeface="Arial"/>
              <a:buNone/>
            </a:pPr>
            <a:r>
              <a:rPr b="1" lang="en-US"/>
              <a:t>Linearization</a:t>
            </a:r>
            <a:endParaRPr/>
          </a:p>
        </p:txBody>
      </p:sp>
      <p:sp>
        <p:nvSpPr>
          <p:cNvPr id="1372" name="Google Shape;1372;p21"/>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p>
            <a:pPr indent="0" lvl="0" marL="0" rtl="0" algn="r">
              <a:spcBef>
                <a:spcPts val="0"/>
              </a:spcBef>
              <a:spcAft>
                <a:spcPts val="0"/>
              </a:spcAft>
              <a:buNone/>
            </a:pPr>
            <a:fld id="{00000000-1234-1234-1234-123412341234}" type="slidenum">
              <a:rPr lang="en-US" sz="1000">
                <a:solidFill>
                  <a:srgbClr val="888888"/>
                </a:solidFill>
                <a:latin typeface="Arial"/>
                <a:ea typeface="Arial"/>
                <a:cs typeface="Arial"/>
                <a:sym typeface="Arial"/>
              </a:rPr>
              <a:t>‹#›</a:t>
            </a:fld>
            <a:endParaRPr sz="1000">
              <a:solidFill>
                <a:srgbClr val="888888"/>
              </a:solidFill>
              <a:latin typeface="Arial"/>
              <a:ea typeface="Arial"/>
              <a:cs typeface="Arial"/>
              <a:sym typeface="Arial"/>
            </a:endParaRPr>
          </a:p>
        </p:txBody>
      </p:sp>
      <p:sp>
        <p:nvSpPr>
          <p:cNvPr id="1373" name="Google Shape;1373;p21"/>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b="1" lang="en-US" sz="900">
                <a:solidFill>
                  <a:schemeClr val="dk1"/>
                </a:solidFill>
                <a:latin typeface="Arial"/>
                <a:ea typeface="Arial"/>
                <a:cs typeface="Arial"/>
                <a:sym typeface="Arial"/>
              </a:rPr>
              <a:t>For Research Use Only.  </a:t>
            </a:r>
            <a:r>
              <a:rPr b="1" lang="en-US" sz="900">
                <a:solidFill>
                  <a:srgbClr val="7F7F7F"/>
                </a:solidFill>
                <a:latin typeface="Arial"/>
                <a:ea typeface="Arial"/>
                <a:cs typeface="Arial"/>
                <a:sym typeface="Arial"/>
              </a:rPr>
              <a:t>Not for use in diagnostic procedures.</a:t>
            </a:r>
            <a:endParaRPr/>
          </a:p>
        </p:txBody>
      </p:sp>
      <p:grpSp>
        <p:nvGrpSpPr>
          <p:cNvPr id="1374" name="Google Shape;1374;p21"/>
          <p:cNvGrpSpPr/>
          <p:nvPr/>
        </p:nvGrpSpPr>
        <p:grpSpPr>
          <a:xfrm>
            <a:off x="5709151" y="4936932"/>
            <a:ext cx="4075113" cy="211138"/>
            <a:chOff x="1804" y="3552"/>
            <a:chExt cx="2567" cy="133"/>
          </a:xfrm>
        </p:grpSpPr>
        <p:cxnSp>
          <p:nvCxnSpPr>
            <p:cNvPr id="1375" name="Google Shape;1375;p21"/>
            <p:cNvCxnSpPr/>
            <p:nvPr/>
          </p:nvCxnSpPr>
          <p:spPr>
            <a:xfrm flipH="1">
              <a:off x="4171" y="3621"/>
              <a:ext cx="200" cy="64"/>
            </a:xfrm>
            <a:prstGeom prst="straightConnector1">
              <a:avLst/>
            </a:prstGeom>
            <a:noFill/>
            <a:ln cap="flat" cmpd="sng" w="38100">
              <a:solidFill>
                <a:srgbClr val="FF3300"/>
              </a:solidFill>
              <a:prstDash val="solid"/>
              <a:round/>
              <a:headEnd len="med" w="med" type="none"/>
              <a:tailEnd len="med" w="med" type="triangle"/>
            </a:ln>
          </p:spPr>
        </p:cxnSp>
        <p:cxnSp>
          <p:nvCxnSpPr>
            <p:cNvPr id="1376" name="Google Shape;1376;p21"/>
            <p:cNvCxnSpPr/>
            <p:nvPr/>
          </p:nvCxnSpPr>
          <p:spPr>
            <a:xfrm flipH="1">
              <a:off x="2994" y="3563"/>
              <a:ext cx="200" cy="64"/>
            </a:xfrm>
            <a:prstGeom prst="straightConnector1">
              <a:avLst/>
            </a:prstGeom>
            <a:noFill/>
            <a:ln cap="flat" cmpd="sng" w="38100">
              <a:solidFill>
                <a:srgbClr val="FF3300"/>
              </a:solidFill>
              <a:prstDash val="solid"/>
              <a:round/>
              <a:headEnd len="med" w="med" type="none"/>
              <a:tailEnd len="med" w="med" type="triangle"/>
            </a:ln>
          </p:spPr>
        </p:cxnSp>
        <p:cxnSp>
          <p:nvCxnSpPr>
            <p:cNvPr id="1377" name="Google Shape;1377;p21"/>
            <p:cNvCxnSpPr/>
            <p:nvPr/>
          </p:nvCxnSpPr>
          <p:spPr>
            <a:xfrm flipH="1">
              <a:off x="1804" y="3552"/>
              <a:ext cx="200" cy="64"/>
            </a:xfrm>
            <a:prstGeom prst="straightConnector1">
              <a:avLst/>
            </a:prstGeom>
            <a:noFill/>
            <a:ln cap="flat" cmpd="sng" w="38100">
              <a:solidFill>
                <a:srgbClr val="FF3300"/>
              </a:solidFill>
              <a:prstDash val="solid"/>
              <a:round/>
              <a:headEnd len="med" w="med" type="none"/>
              <a:tailEnd len="med" w="med" type="triangle"/>
            </a:ln>
          </p:spPr>
        </p:cxnSp>
      </p:grpSp>
      <p:sp>
        <p:nvSpPr>
          <p:cNvPr id="1378" name="Google Shape;1378;p21"/>
          <p:cNvSpPr/>
          <p:nvPr/>
        </p:nvSpPr>
        <p:spPr>
          <a:xfrm>
            <a:off x="2074214" y="1855175"/>
            <a:ext cx="2386012" cy="658453"/>
          </a:xfrm>
          <a:prstGeom prst="roundRect">
            <a:avLst>
              <a:gd fmla="val 16667" name="adj"/>
            </a:avLst>
          </a:prstGeom>
          <a:solidFill>
            <a:srgbClr val="81AF45"/>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dsDNA bridges are denatured</a:t>
            </a:r>
            <a:endParaRPr/>
          </a:p>
        </p:txBody>
      </p:sp>
      <p:sp>
        <p:nvSpPr>
          <p:cNvPr id="1379" name="Google Shape;1379;p21"/>
          <p:cNvSpPr txBox="1"/>
          <p:nvPr>
            <p:ph idx="1" type="body"/>
          </p:nvPr>
        </p:nvSpPr>
        <p:spPr>
          <a:xfrm>
            <a:off x="355600" y="207963"/>
            <a:ext cx="4635500" cy="217487"/>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rgbClr val="7F7F7F"/>
              </a:buClr>
              <a:buSzPts val="900"/>
              <a:buFont typeface="Arial"/>
              <a:buNone/>
            </a:pPr>
            <a:r>
              <a:rPr lang="en-US"/>
              <a:t>Traditional Cluster Generation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1374"/>
                                        </p:tgtEl>
                                        <p:attrNameLst>
                                          <p:attrName>style.visibility</p:attrName>
                                        </p:attrNameLst>
                                      </p:cBhvr>
                                      <p:to>
                                        <p:strVal val="visible"/>
                                      </p:to>
                                    </p:set>
                                    <p:anim calcmode="lin" valueType="num">
                                      <p:cBhvr additive="base">
                                        <p:cTn dur="500"/>
                                        <p:tgtEl>
                                          <p:spTgt spid="1374"/>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p22"/>
          <p:cNvSpPr txBox="1"/>
          <p:nvPr>
            <p:ph type="title"/>
          </p:nvPr>
        </p:nvSpPr>
        <p:spPr>
          <a:xfrm>
            <a:off x="355257" y="681731"/>
            <a:ext cx="11417643" cy="109728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F3F3F"/>
              </a:buClr>
              <a:buSzPts val="3200"/>
              <a:buFont typeface="Arial"/>
              <a:buNone/>
            </a:pPr>
            <a:r>
              <a:rPr b="1" lang="en-US"/>
              <a:t>Reverse Strand Cleavage </a:t>
            </a:r>
            <a:endParaRPr/>
          </a:p>
        </p:txBody>
      </p:sp>
      <p:sp>
        <p:nvSpPr>
          <p:cNvPr id="1385" name="Google Shape;1385;p22"/>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p>
            <a:pPr indent="0" lvl="0" marL="0" rtl="0" algn="r">
              <a:spcBef>
                <a:spcPts val="0"/>
              </a:spcBef>
              <a:spcAft>
                <a:spcPts val="0"/>
              </a:spcAft>
              <a:buNone/>
            </a:pPr>
            <a:fld id="{00000000-1234-1234-1234-123412341234}" type="slidenum">
              <a:rPr lang="en-US" sz="1000">
                <a:solidFill>
                  <a:srgbClr val="888888"/>
                </a:solidFill>
                <a:latin typeface="Arial"/>
                <a:ea typeface="Arial"/>
                <a:cs typeface="Arial"/>
                <a:sym typeface="Arial"/>
              </a:rPr>
              <a:t>‹#›</a:t>
            </a:fld>
            <a:endParaRPr sz="1000">
              <a:solidFill>
                <a:srgbClr val="888888"/>
              </a:solidFill>
              <a:latin typeface="Arial"/>
              <a:ea typeface="Arial"/>
              <a:cs typeface="Arial"/>
              <a:sym typeface="Arial"/>
            </a:endParaRPr>
          </a:p>
        </p:txBody>
      </p:sp>
      <p:sp>
        <p:nvSpPr>
          <p:cNvPr id="1386" name="Google Shape;1386;p22"/>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b="1" lang="en-US" sz="900">
                <a:solidFill>
                  <a:schemeClr val="dk1"/>
                </a:solidFill>
                <a:latin typeface="Arial"/>
                <a:ea typeface="Arial"/>
                <a:cs typeface="Arial"/>
                <a:sym typeface="Arial"/>
              </a:rPr>
              <a:t>For Research Use Only.  </a:t>
            </a:r>
            <a:r>
              <a:rPr b="1" lang="en-US" sz="900">
                <a:solidFill>
                  <a:srgbClr val="7F7F7F"/>
                </a:solidFill>
                <a:latin typeface="Arial"/>
                <a:ea typeface="Arial"/>
                <a:cs typeface="Arial"/>
                <a:sym typeface="Arial"/>
              </a:rPr>
              <a:t>Not for use in diagnostic procedures.</a:t>
            </a:r>
            <a:endParaRPr/>
          </a:p>
        </p:txBody>
      </p:sp>
      <p:pic>
        <p:nvPicPr>
          <p:cNvPr id="1387" name="Google Shape;1387;p22"/>
          <p:cNvPicPr preferRelativeResize="0"/>
          <p:nvPr/>
        </p:nvPicPr>
        <p:blipFill rotWithShape="1">
          <a:blip r:embed="rId3">
            <a:alphaModFix/>
          </a:blip>
          <a:srcRect b="0" l="0" r="0" t="0"/>
          <a:stretch/>
        </p:blipFill>
        <p:spPr>
          <a:xfrm>
            <a:off x="5358653" y="944605"/>
            <a:ext cx="5372100" cy="4903037"/>
          </a:xfrm>
          <a:prstGeom prst="rect">
            <a:avLst/>
          </a:prstGeom>
          <a:noFill/>
          <a:ln>
            <a:noFill/>
          </a:ln>
        </p:spPr>
      </p:pic>
      <p:sp>
        <p:nvSpPr>
          <p:cNvPr id="1388" name="Google Shape;1388;p22"/>
          <p:cNvSpPr/>
          <p:nvPr/>
        </p:nvSpPr>
        <p:spPr>
          <a:xfrm>
            <a:off x="1689654" y="2170732"/>
            <a:ext cx="3301446" cy="982207"/>
          </a:xfrm>
          <a:prstGeom prst="roundRect">
            <a:avLst>
              <a:gd fmla="val 16667" name="adj"/>
            </a:avLst>
          </a:prstGeom>
          <a:solidFill>
            <a:srgbClr val="81AF45"/>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Reverse strands are cleaved and washed away, leaving a cluster with forward strands only</a:t>
            </a:r>
            <a:endParaRPr/>
          </a:p>
        </p:txBody>
      </p:sp>
      <p:sp>
        <p:nvSpPr>
          <p:cNvPr id="1389" name="Google Shape;1389;p22"/>
          <p:cNvSpPr txBox="1"/>
          <p:nvPr>
            <p:ph idx="1" type="body"/>
          </p:nvPr>
        </p:nvSpPr>
        <p:spPr>
          <a:xfrm>
            <a:off x="355600" y="207963"/>
            <a:ext cx="4635500" cy="217487"/>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rgbClr val="7F7F7F"/>
              </a:buClr>
              <a:buSzPts val="900"/>
              <a:buFont typeface="Arial"/>
              <a:buNone/>
            </a:pPr>
            <a:r>
              <a:rPr lang="en-US"/>
              <a:t>Traditional Cluster Generation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pic>
        <p:nvPicPr>
          <p:cNvPr id="1394" name="Google Shape;1394;p23"/>
          <p:cNvPicPr preferRelativeResize="0"/>
          <p:nvPr/>
        </p:nvPicPr>
        <p:blipFill rotWithShape="1">
          <a:blip r:embed="rId3">
            <a:alphaModFix/>
          </a:blip>
          <a:srcRect b="0" l="0" r="0" t="0"/>
          <a:stretch/>
        </p:blipFill>
        <p:spPr>
          <a:xfrm>
            <a:off x="5351009" y="871180"/>
            <a:ext cx="5782482" cy="5115639"/>
          </a:xfrm>
          <a:prstGeom prst="rect">
            <a:avLst/>
          </a:prstGeom>
          <a:noFill/>
          <a:ln>
            <a:noFill/>
          </a:ln>
        </p:spPr>
      </p:pic>
      <p:sp>
        <p:nvSpPr>
          <p:cNvPr id="1395" name="Google Shape;1395;p23"/>
          <p:cNvSpPr/>
          <p:nvPr/>
        </p:nvSpPr>
        <p:spPr>
          <a:xfrm>
            <a:off x="9432695" y="1808834"/>
            <a:ext cx="1285875" cy="479425"/>
          </a:xfrm>
          <a:prstGeom prst="wedgeRectCallout">
            <a:avLst>
              <a:gd fmla="val -76051" name="adj1"/>
              <a:gd fmla="val -79139" name="adj2"/>
            </a:avLst>
          </a:prstGeom>
          <a:solidFill>
            <a:schemeClr val="lt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Sequencing primer</a:t>
            </a:r>
            <a:endParaRPr/>
          </a:p>
        </p:txBody>
      </p:sp>
      <p:sp>
        <p:nvSpPr>
          <p:cNvPr id="1396" name="Google Shape;1396;p23"/>
          <p:cNvSpPr/>
          <p:nvPr/>
        </p:nvSpPr>
        <p:spPr>
          <a:xfrm>
            <a:off x="1706751" y="2178738"/>
            <a:ext cx="3229337" cy="701675"/>
          </a:xfrm>
          <a:prstGeom prst="roundRect">
            <a:avLst>
              <a:gd fmla="val 16667" name="adj"/>
            </a:avLst>
          </a:prstGeom>
          <a:solidFill>
            <a:schemeClr val="accen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Arial"/>
                <a:ea typeface="Arial"/>
                <a:cs typeface="Arial"/>
                <a:sym typeface="Arial"/>
              </a:rPr>
              <a:t>Sequencing primer is hybridized to adapter sequence</a:t>
            </a:r>
            <a:endParaRPr/>
          </a:p>
        </p:txBody>
      </p:sp>
      <p:sp>
        <p:nvSpPr>
          <p:cNvPr id="1397" name="Google Shape;1397;p23"/>
          <p:cNvSpPr txBox="1"/>
          <p:nvPr>
            <p:ph type="title"/>
          </p:nvPr>
        </p:nvSpPr>
        <p:spPr>
          <a:xfrm>
            <a:off x="355257" y="681731"/>
            <a:ext cx="11417643" cy="109728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F3F3F"/>
              </a:buClr>
              <a:buSzPts val="3200"/>
              <a:buFont typeface="Arial"/>
              <a:buNone/>
            </a:pPr>
            <a:r>
              <a:rPr b="1" lang="en-US"/>
              <a:t>Read 1 Primer Hybridization</a:t>
            </a:r>
            <a:br>
              <a:rPr b="1" lang="en-US"/>
            </a:br>
            <a:endParaRPr/>
          </a:p>
        </p:txBody>
      </p:sp>
      <p:sp>
        <p:nvSpPr>
          <p:cNvPr id="1398" name="Google Shape;1398;p23"/>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p>
            <a:pPr indent="0" lvl="0" marL="0" rtl="0" algn="r">
              <a:spcBef>
                <a:spcPts val="0"/>
              </a:spcBef>
              <a:spcAft>
                <a:spcPts val="0"/>
              </a:spcAft>
              <a:buNone/>
            </a:pPr>
            <a:fld id="{00000000-1234-1234-1234-123412341234}" type="slidenum">
              <a:rPr lang="en-US" sz="1000">
                <a:solidFill>
                  <a:srgbClr val="888888"/>
                </a:solidFill>
                <a:latin typeface="Arial"/>
                <a:ea typeface="Arial"/>
                <a:cs typeface="Arial"/>
                <a:sym typeface="Arial"/>
              </a:rPr>
              <a:t>‹#›</a:t>
            </a:fld>
            <a:endParaRPr sz="1000">
              <a:solidFill>
                <a:srgbClr val="888888"/>
              </a:solidFill>
              <a:latin typeface="Arial"/>
              <a:ea typeface="Arial"/>
              <a:cs typeface="Arial"/>
              <a:sym typeface="Arial"/>
            </a:endParaRPr>
          </a:p>
        </p:txBody>
      </p:sp>
      <p:sp>
        <p:nvSpPr>
          <p:cNvPr id="1399" name="Google Shape;1399;p23"/>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b="1" lang="en-US" sz="900">
                <a:solidFill>
                  <a:schemeClr val="dk1"/>
                </a:solidFill>
                <a:latin typeface="Arial"/>
                <a:ea typeface="Arial"/>
                <a:cs typeface="Arial"/>
                <a:sym typeface="Arial"/>
              </a:rPr>
              <a:t>For Research Use Only.  </a:t>
            </a:r>
            <a:r>
              <a:rPr b="1" lang="en-US" sz="900">
                <a:solidFill>
                  <a:srgbClr val="7F7F7F"/>
                </a:solidFill>
                <a:latin typeface="Arial"/>
                <a:ea typeface="Arial"/>
                <a:cs typeface="Arial"/>
                <a:sym typeface="Arial"/>
              </a:rPr>
              <a:t>Not for use in diagnostic procedures.</a:t>
            </a:r>
            <a:endParaRPr/>
          </a:p>
        </p:txBody>
      </p:sp>
      <p:sp>
        <p:nvSpPr>
          <p:cNvPr id="1400" name="Google Shape;1400;p23"/>
          <p:cNvSpPr txBox="1"/>
          <p:nvPr>
            <p:ph idx="1" type="body"/>
          </p:nvPr>
        </p:nvSpPr>
        <p:spPr>
          <a:xfrm>
            <a:off x="355600" y="207963"/>
            <a:ext cx="4635500" cy="217487"/>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rgbClr val="7F7F7F"/>
              </a:buClr>
              <a:buSzPts val="900"/>
              <a:buFont typeface="Arial"/>
              <a:buNone/>
            </a:pPr>
            <a:r>
              <a:rPr lang="en-US"/>
              <a:t>Traditional Cluster Generation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4" name="Shape 1404"/>
        <p:cNvGrpSpPr/>
        <p:nvPr/>
      </p:nvGrpSpPr>
      <p:grpSpPr>
        <a:xfrm>
          <a:off x="0" y="0"/>
          <a:ext cx="0" cy="0"/>
          <a:chOff x="0" y="0"/>
          <a:chExt cx="0" cy="0"/>
        </a:xfrm>
      </p:grpSpPr>
      <p:sp>
        <p:nvSpPr>
          <p:cNvPr id="1405" name="Google Shape;1405;p24"/>
          <p:cNvSpPr txBox="1"/>
          <p:nvPr>
            <p:ph type="title"/>
          </p:nvPr>
        </p:nvSpPr>
        <p:spPr>
          <a:xfrm>
            <a:off x="355257" y="681731"/>
            <a:ext cx="11417643" cy="109728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F3F3F"/>
              </a:buClr>
              <a:buSzPts val="3200"/>
              <a:buFont typeface="Arial"/>
              <a:buNone/>
            </a:pPr>
            <a:r>
              <a:rPr b="1" lang="en-US"/>
              <a:t>Pattern </a:t>
            </a:r>
            <a:r>
              <a:rPr b="1" lang="en-US">
                <a:solidFill>
                  <a:srgbClr val="1A1818"/>
                </a:solidFill>
              </a:rPr>
              <a:t>Flow Cell</a:t>
            </a:r>
            <a:r>
              <a:rPr b="1" lang="en-US"/>
              <a:t> and ExAmp Technology</a:t>
            </a:r>
            <a:endParaRPr/>
          </a:p>
        </p:txBody>
      </p:sp>
      <p:sp>
        <p:nvSpPr>
          <p:cNvPr id="1406" name="Google Shape;1406;p24"/>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888888"/>
              </a:buClr>
              <a:buSzPts val="1000"/>
              <a:buFont typeface="Arial"/>
              <a:buNone/>
            </a:pPr>
            <a:fld id="{00000000-1234-1234-1234-123412341234}" type="slidenum">
              <a:rPr b="0" i="0" lang="en-US" sz="1000" u="none" cap="none" strike="noStrike">
                <a:solidFill>
                  <a:srgbClr val="888888"/>
                </a:solidFill>
                <a:latin typeface="Arial"/>
                <a:ea typeface="Arial"/>
                <a:cs typeface="Arial"/>
                <a:sym typeface="Arial"/>
              </a:rPr>
              <a:t>‹#›</a:t>
            </a:fld>
            <a:endParaRPr b="0" i="0" sz="1000" u="none" cap="none" strike="noStrike">
              <a:solidFill>
                <a:srgbClr val="888888"/>
              </a:solidFill>
              <a:latin typeface="Arial"/>
              <a:ea typeface="Arial"/>
              <a:cs typeface="Arial"/>
              <a:sym typeface="Arial"/>
            </a:endParaRPr>
          </a:p>
        </p:txBody>
      </p:sp>
      <p:sp>
        <p:nvSpPr>
          <p:cNvPr id="1407" name="Google Shape;1407;p24"/>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0" lang="en-US" sz="900" u="none" cap="none" strike="noStrike">
                <a:solidFill>
                  <a:srgbClr val="000000"/>
                </a:solidFill>
                <a:latin typeface="Arial"/>
                <a:ea typeface="Arial"/>
                <a:cs typeface="Arial"/>
                <a:sym typeface="Arial"/>
              </a:rPr>
              <a:t>For Research Use Only.  </a:t>
            </a:r>
            <a:r>
              <a:rPr b="1" i="0" lang="en-US" sz="900" u="none" cap="none" strike="noStrike">
                <a:solidFill>
                  <a:srgbClr val="7F7F7F"/>
                </a:solidFill>
                <a:latin typeface="Arial"/>
                <a:ea typeface="Arial"/>
                <a:cs typeface="Arial"/>
                <a:sym typeface="Arial"/>
              </a:rPr>
              <a:t>Not for use in diagnostic procedures.</a:t>
            </a:r>
            <a:endParaRPr/>
          </a:p>
        </p:txBody>
      </p:sp>
      <p:grpSp>
        <p:nvGrpSpPr>
          <p:cNvPr id="1408" name="Google Shape;1408;p24"/>
          <p:cNvGrpSpPr/>
          <p:nvPr/>
        </p:nvGrpSpPr>
        <p:grpSpPr>
          <a:xfrm>
            <a:off x="3222541" y="2323671"/>
            <a:ext cx="5746916" cy="3685242"/>
            <a:chOff x="1502898" y="466"/>
            <a:chExt cx="5746916" cy="3685242"/>
          </a:xfrm>
        </p:grpSpPr>
        <p:sp>
          <p:nvSpPr>
            <p:cNvPr id="1409" name="Google Shape;1409;p24"/>
            <p:cNvSpPr/>
            <p:nvPr/>
          </p:nvSpPr>
          <p:spPr>
            <a:xfrm>
              <a:off x="4078190" y="727874"/>
              <a:ext cx="562131" cy="91440"/>
            </a:xfrm>
            <a:custGeom>
              <a:rect b="b" l="l" r="r" t="t"/>
              <a:pathLst>
                <a:path extrusionOk="0" h="120000" w="120000">
                  <a:moveTo>
                    <a:pt x="0" y="60000"/>
                  </a:moveTo>
                  <a:lnTo>
                    <a:pt x="120000" y="60000"/>
                  </a:lnTo>
                </a:path>
              </a:pathLst>
            </a:custGeom>
            <a:noFill/>
            <a:ln cap="flat" cmpd="sng" w="28575">
              <a:solidFill>
                <a:schemeClr val="accent2"/>
              </a:solidFill>
              <a:prstDash val="solid"/>
              <a:miter lim="800000"/>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4"/>
            <p:cNvSpPr txBox="1"/>
            <p:nvPr/>
          </p:nvSpPr>
          <p:spPr>
            <a:xfrm>
              <a:off x="4344438" y="770630"/>
              <a:ext cx="29636" cy="5927"/>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Arial"/>
                <a:buNone/>
              </a:pPr>
              <a:r>
                <a:t/>
              </a:r>
              <a:endParaRPr sz="500">
                <a:solidFill>
                  <a:schemeClr val="dk1"/>
                </a:solidFill>
                <a:latin typeface="Arial"/>
                <a:ea typeface="Arial"/>
                <a:cs typeface="Arial"/>
                <a:sym typeface="Arial"/>
              </a:endParaRPr>
            </a:p>
          </p:txBody>
        </p:sp>
        <p:sp>
          <p:nvSpPr>
            <p:cNvPr id="1411" name="Google Shape;1411;p24"/>
            <p:cNvSpPr/>
            <p:nvPr/>
          </p:nvSpPr>
          <p:spPr>
            <a:xfrm>
              <a:off x="1502898" y="466"/>
              <a:ext cx="2577092" cy="1546255"/>
            </a:xfrm>
            <a:prstGeom prst="rect">
              <a:avLst/>
            </a:prstGeom>
            <a:solidFill>
              <a:srgbClr val="FFB81B"/>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4"/>
            <p:cNvSpPr txBox="1"/>
            <p:nvPr/>
          </p:nvSpPr>
          <p:spPr>
            <a:xfrm>
              <a:off x="1502898" y="466"/>
              <a:ext cx="2577092" cy="1546255"/>
            </a:xfrm>
            <a:prstGeom prst="rect">
              <a:avLst/>
            </a:prstGeom>
            <a:noFill/>
            <a:ln>
              <a:noFill/>
            </a:ln>
          </p:spPr>
          <p:txBody>
            <a:bodyPr anchorCtr="0" anchor="ctr" bIns="398250" lIns="398250" spcFirstLastPara="1" rIns="398250" wrap="square" tIns="398250">
              <a:noAutofit/>
            </a:bodyPr>
            <a:lstStyle/>
            <a:p>
              <a:pPr indent="0" lvl="0" marL="0" marR="0" rtl="0" algn="ctr">
                <a:lnSpc>
                  <a:spcPct val="90000"/>
                </a:lnSpc>
                <a:spcBef>
                  <a:spcPts val="0"/>
                </a:spcBef>
                <a:spcAft>
                  <a:spcPts val="0"/>
                </a:spcAft>
                <a:buClr>
                  <a:schemeClr val="dk1"/>
                </a:buClr>
                <a:buSzPts val="5600"/>
                <a:buFont typeface="Arial"/>
                <a:buNone/>
              </a:pPr>
              <a:r>
                <a:t/>
              </a:r>
              <a:endParaRPr sz="5600">
                <a:solidFill>
                  <a:schemeClr val="lt1"/>
                </a:solidFill>
                <a:latin typeface="Arial"/>
                <a:ea typeface="Arial"/>
                <a:cs typeface="Arial"/>
                <a:sym typeface="Arial"/>
              </a:endParaRPr>
            </a:p>
          </p:txBody>
        </p:sp>
        <p:sp>
          <p:nvSpPr>
            <p:cNvPr id="1413" name="Google Shape;1413;p24"/>
            <p:cNvSpPr/>
            <p:nvPr/>
          </p:nvSpPr>
          <p:spPr>
            <a:xfrm>
              <a:off x="2791444" y="1544922"/>
              <a:ext cx="3169824" cy="562131"/>
            </a:xfrm>
            <a:custGeom>
              <a:rect b="b" l="l" r="r" t="t"/>
              <a:pathLst>
                <a:path extrusionOk="0" h="120000" w="120000">
                  <a:moveTo>
                    <a:pt x="120000" y="0"/>
                  </a:moveTo>
                  <a:lnTo>
                    <a:pt x="120000" y="63650"/>
                  </a:lnTo>
                  <a:lnTo>
                    <a:pt x="0" y="63650"/>
                  </a:lnTo>
                  <a:lnTo>
                    <a:pt x="0" y="120000"/>
                  </a:lnTo>
                </a:path>
              </a:pathLst>
            </a:custGeom>
            <a:noFill/>
            <a:ln cap="flat" cmpd="sng" w="28575">
              <a:solidFill>
                <a:schemeClr val="lt2"/>
              </a:solidFill>
              <a:prstDash val="solid"/>
              <a:miter lim="800000"/>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4"/>
            <p:cNvSpPr txBox="1"/>
            <p:nvPr/>
          </p:nvSpPr>
          <p:spPr>
            <a:xfrm>
              <a:off x="4295737" y="1823024"/>
              <a:ext cx="161238" cy="5927"/>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Arial"/>
                <a:buNone/>
              </a:pPr>
              <a:r>
                <a:t/>
              </a:r>
              <a:endParaRPr sz="500">
                <a:solidFill>
                  <a:schemeClr val="dk1"/>
                </a:solidFill>
                <a:latin typeface="Arial"/>
                <a:ea typeface="Arial"/>
                <a:cs typeface="Arial"/>
                <a:sym typeface="Arial"/>
              </a:endParaRPr>
            </a:p>
          </p:txBody>
        </p:sp>
        <p:sp>
          <p:nvSpPr>
            <p:cNvPr id="1415" name="Google Shape;1415;p24"/>
            <p:cNvSpPr/>
            <p:nvPr/>
          </p:nvSpPr>
          <p:spPr>
            <a:xfrm>
              <a:off x="4672722" y="466"/>
              <a:ext cx="2577092" cy="1546255"/>
            </a:xfrm>
            <a:prstGeom prst="rect">
              <a:avLst/>
            </a:prstGeom>
            <a:solidFill>
              <a:srgbClr val="E8120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4"/>
            <p:cNvSpPr txBox="1"/>
            <p:nvPr/>
          </p:nvSpPr>
          <p:spPr>
            <a:xfrm>
              <a:off x="4672722" y="466"/>
              <a:ext cx="2577092" cy="1546255"/>
            </a:xfrm>
            <a:prstGeom prst="rect">
              <a:avLst/>
            </a:prstGeom>
            <a:noFill/>
            <a:ln>
              <a:noFill/>
            </a:ln>
          </p:spPr>
          <p:txBody>
            <a:bodyPr anchorCtr="0" anchor="ctr" bIns="398250" lIns="398250" spcFirstLastPara="1" rIns="398250" wrap="square" tIns="398250">
              <a:noAutofit/>
            </a:bodyPr>
            <a:lstStyle/>
            <a:p>
              <a:pPr indent="0" lvl="0" marL="0" marR="0" rtl="0" algn="ctr">
                <a:lnSpc>
                  <a:spcPct val="90000"/>
                </a:lnSpc>
                <a:spcBef>
                  <a:spcPts val="0"/>
                </a:spcBef>
                <a:spcAft>
                  <a:spcPts val="0"/>
                </a:spcAft>
                <a:buClr>
                  <a:schemeClr val="dk1"/>
                </a:buClr>
                <a:buSzPts val="5600"/>
                <a:buFont typeface="Arial"/>
                <a:buNone/>
              </a:pPr>
              <a:r>
                <a:t/>
              </a:r>
              <a:endParaRPr sz="5600">
                <a:solidFill>
                  <a:schemeClr val="lt1"/>
                </a:solidFill>
                <a:latin typeface="Arial"/>
                <a:ea typeface="Arial"/>
                <a:cs typeface="Arial"/>
                <a:sym typeface="Arial"/>
              </a:endParaRPr>
            </a:p>
          </p:txBody>
        </p:sp>
        <p:sp>
          <p:nvSpPr>
            <p:cNvPr id="1417" name="Google Shape;1417;p24"/>
            <p:cNvSpPr/>
            <p:nvPr/>
          </p:nvSpPr>
          <p:spPr>
            <a:xfrm>
              <a:off x="4078190" y="2866861"/>
              <a:ext cx="562131" cy="91440"/>
            </a:xfrm>
            <a:custGeom>
              <a:rect b="b" l="l" r="r" t="t"/>
              <a:pathLst>
                <a:path extrusionOk="0" h="120000" w="120000">
                  <a:moveTo>
                    <a:pt x="0" y="60000"/>
                  </a:moveTo>
                  <a:lnTo>
                    <a:pt x="120000" y="60000"/>
                  </a:lnTo>
                </a:path>
              </a:pathLst>
            </a:custGeom>
            <a:noFill/>
            <a:ln cap="flat" cmpd="sng" w="28575">
              <a:solidFill>
                <a:schemeClr val="accent4"/>
              </a:solidFill>
              <a:prstDash val="solid"/>
              <a:miter lim="800000"/>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4"/>
            <p:cNvSpPr txBox="1"/>
            <p:nvPr/>
          </p:nvSpPr>
          <p:spPr>
            <a:xfrm>
              <a:off x="4344438" y="2909617"/>
              <a:ext cx="29636" cy="5927"/>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Arial"/>
                <a:buNone/>
              </a:pPr>
              <a:r>
                <a:t/>
              </a:r>
              <a:endParaRPr sz="500">
                <a:solidFill>
                  <a:schemeClr val="dk1"/>
                </a:solidFill>
                <a:latin typeface="Arial"/>
                <a:ea typeface="Arial"/>
                <a:cs typeface="Arial"/>
                <a:sym typeface="Arial"/>
              </a:endParaRPr>
            </a:p>
          </p:txBody>
        </p:sp>
        <p:sp>
          <p:nvSpPr>
            <p:cNvPr id="1419" name="Google Shape;1419;p24"/>
            <p:cNvSpPr/>
            <p:nvPr/>
          </p:nvSpPr>
          <p:spPr>
            <a:xfrm>
              <a:off x="1502898" y="2139453"/>
              <a:ext cx="2577092" cy="1546255"/>
            </a:xfrm>
            <a:prstGeom prst="rect">
              <a:avLst/>
            </a:prstGeom>
            <a:solidFill>
              <a:srgbClr val="DE1876"/>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4"/>
            <p:cNvSpPr txBox="1"/>
            <p:nvPr/>
          </p:nvSpPr>
          <p:spPr>
            <a:xfrm>
              <a:off x="1502898" y="2139453"/>
              <a:ext cx="2577092" cy="1546255"/>
            </a:xfrm>
            <a:prstGeom prst="rect">
              <a:avLst/>
            </a:prstGeom>
            <a:noFill/>
            <a:ln>
              <a:noFill/>
            </a:ln>
          </p:spPr>
          <p:txBody>
            <a:bodyPr anchorCtr="0" anchor="ctr" bIns="398250" lIns="398250" spcFirstLastPara="1" rIns="398250" wrap="square" tIns="398250">
              <a:noAutofit/>
            </a:bodyPr>
            <a:lstStyle/>
            <a:p>
              <a:pPr indent="0" lvl="0" marL="0" marR="0" rtl="0" algn="ctr">
                <a:lnSpc>
                  <a:spcPct val="90000"/>
                </a:lnSpc>
                <a:spcBef>
                  <a:spcPts val="0"/>
                </a:spcBef>
                <a:spcAft>
                  <a:spcPts val="0"/>
                </a:spcAft>
                <a:buClr>
                  <a:schemeClr val="dk1"/>
                </a:buClr>
                <a:buSzPts val="5600"/>
                <a:buFont typeface="Arial"/>
                <a:buNone/>
              </a:pPr>
              <a:r>
                <a:t/>
              </a:r>
              <a:endParaRPr sz="5600">
                <a:solidFill>
                  <a:schemeClr val="lt1"/>
                </a:solidFill>
                <a:latin typeface="Arial"/>
                <a:ea typeface="Arial"/>
                <a:cs typeface="Arial"/>
                <a:sym typeface="Arial"/>
              </a:endParaRPr>
            </a:p>
          </p:txBody>
        </p:sp>
        <p:sp>
          <p:nvSpPr>
            <p:cNvPr id="1421" name="Google Shape;1421;p24"/>
            <p:cNvSpPr/>
            <p:nvPr/>
          </p:nvSpPr>
          <p:spPr>
            <a:xfrm>
              <a:off x="4672722" y="2139453"/>
              <a:ext cx="2577092" cy="1546255"/>
            </a:xfrm>
            <a:prstGeom prst="rect">
              <a:avLst/>
            </a:prstGeom>
            <a:solidFill>
              <a:srgbClr val="6554A4"/>
            </a:solidFill>
            <a:ln cap="flat" cmpd="sng" w="57150">
              <a:solidFill>
                <a:srgbClr val="FFC00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4"/>
            <p:cNvSpPr txBox="1"/>
            <p:nvPr/>
          </p:nvSpPr>
          <p:spPr>
            <a:xfrm>
              <a:off x="4672722" y="2139453"/>
              <a:ext cx="2577092" cy="1546255"/>
            </a:xfrm>
            <a:prstGeom prst="rect">
              <a:avLst/>
            </a:prstGeom>
            <a:noFill/>
            <a:ln>
              <a:noFill/>
            </a:ln>
          </p:spPr>
          <p:txBody>
            <a:bodyPr anchorCtr="0" anchor="ctr" bIns="398250" lIns="398250" spcFirstLastPara="1" rIns="398250" wrap="square" tIns="398250">
              <a:noAutofit/>
            </a:bodyPr>
            <a:lstStyle/>
            <a:p>
              <a:pPr indent="0" lvl="0" marL="0" marR="0" rtl="0" algn="ctr">
                <a:lnSpc>
                  <a:spcPct val="90000"/>
                </a:lnSpc>
                <a:spcBef>
                  <a:spcPts val="0"/>
                </a:spcBef>
                <a:spcAft>
                  <a:spcPts val="0"/>
                </a:spcAft>
                <a:buClr>
                  <a:schemeClr val="dk1"/>
                </a:buClr>
                <a:buSzPts val="5600"/>
                <a:buFont typeface="Arial"/>
                <a:buNone/>
              </a:pPr>
              <a:r>
                <a:t/>
              </a:r>
              <a:endParaRPr sz="5600">
                <a:solidFill>
                  <a:schemeClr val="lt1"/>
                </a:solidFill>
                <a:latin typeface="Arial"/>
                <a:ea typeface="Arial"/>
                <a:cs typeface="Arial"/>
                <a:sym typeface="Arial"/>
              </a:endParaRPr>
            </a:p>
          </p:txBody>
        </p:sp>
      </p:grpSp>
      <p:pic>
        <p:nvPicPr>
          <p:cNvPr id="1423" name="Google Shape;1423;p24"/>
          <p:cNvPicPr preferRelativeResize="0"/>
          <p:nvPr/>
        </p:nvPicPr>
        <p:blipFill rotWithShape="1">
          <a:blip r:embed="rId3">
            <a:alphaModFix/>
          </a:blip>
          <a:srcRect b="0" l="0" r="0" t="0"/>
          <a:stretch/>
        </p:blipFill>
        <p:spPr>
          <a:xfrm>
            <a:off x="6551674" y="2600205"/>
            <a:ext cx="2256507" cy="1118089"/>
          </a:xfrm>
          <a:prstGeom prst="rect">
            <a:avLst/>
          </a:prstGeom>
          <a:noFill/>
          <a:ln>
            <a:noFill/>
          </a:ln>
        </p:spPr>
      </p:pic>
      <p:pic>
        <p:nvPicPr>
          <p:cNvPr id="1424" name="Google Shape;1424;p24"/>
          <p:cNvPicPr preferRelativeResize="0"/>
          <p:nvPr/>
        </p:nvPicPr>
        <p:blipFill rotWithShape="1">
          <a:blip r:embed="rId4">
            <a:alphaModFix/>
          </a:blip>
          <a:srcRect b="0" l="0" r="0" t="0"/>
          <a:stretch/>
        </p:blipFill>
        <p:spPr>
          <a:xfrm>
            <a:off x="3379160" y="4728322"/>
            <a:ext cx="2261440" cy="1153008"/>
          </a:xfrm>
          <a:prstGeom prst="rect">
            <a:avLst/>
          </a:prstGeom>
          <a:noFill/>
          <a:ln>
            <a:noFill/>
          </a:ln>
        </p:spPr>
      </p:pic>
      <p:pic>
        <p:nvPicPr>
          <p:cNvPr id="1425" name="Google Shape;1425;p24"/>
          <p:cNvPicPr preferRelativeResize="0"/>
          <p:nvPr/>
        </p:nvPicPr>
        <p:blipFill rotWithShape="1">
          <a:blip r:embed="rId5">
            <a:alphaModFix/>
          </a:blip>
          <a:srcRect b="0" l="0" r="0" t="0"/>
          <a:stretch/>
        </p:blipFill>
        <p:spPr>
          <a:xfrm>
            <a:off x="6596207" y="4767388"/>
            <a:ext cx="2167438" cy="1113942"/>
          </a:xfrm>
          <a:prstGeom prst="rect">
            <a:avLst/>
          </a:prstGeom>
          <a:noFill/>
          <a:ln>
            <a:noFill/>
          </a:ln>
        </p:spPr>
      </p:pic>
      <p:pic>
        <p:nvPicPr>
          <p:cNvPr id="1426" name="Google Shape;1426;p24"/>
          <p:cNvPicPr preferRelativeResize="0"/>
          <p:nvPr/>
        </p:nvPicPr>
        <p:blipFill rotWithShape="1">
          <a:blip r:embed="rId6">
            <a:alphaModFix/>
          </a:blip>
          <a:srcRect b="0" l="0" r="0" t="0"/>
          <a:stretch/>
        </p:blipFill>
        <p:spPr>
          <a:xfrm>
            <a:off x="3403649" y="2732653"/>
            <a:ext cx="2212462" cy="900823"/>
          </a:xfrm>
          <a:prstGeom prst="rect">
            <a:avLst/>
          </a:prstGeom>
          <a:noFill/>
          <a:ln>
            <a:noFill/>
          </a:ln>
        </p:spPr>
      </p:pic>
      <p:sp>
        <p:nvSpPr>
          <p:cNvPr id="1427" name="Google Shape;1427;p24"/>
          <p:cNvSpPr txBox="1"/>
          <p:nvPr/>
        </p:nvSpPr>
        <p:spPr>
          <a:xfrm>
            <a:off x="3324672" y="2407745"/>
            <a:ext cx="226695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200"/>
              <a:buFont typeface="Arial"/>
              <a:buNone/>
            </a:pPr>
            <a:r>
              <a:rPr b="1" i="0" lang="en-US" sz="1200" u="none" cap="none" strike="noStrike">
                <a:solidFill>
                  <a:srgbClr val="FFFFFF"/>
                </a:solidFill>
                <a:latin typeface="Arial"/>
                <a:ea typeface="Arial"/>
                <a:cs typeface="Arial"/>
                <a:sym typeface="Arial"/>
              </a:rPr>
              <a:t>Wells contain grafted oligos</a:t>
            </a:r>
            <a:endParaRPr b="1" i="0" sz="1200" u="none" cap="none" strike="noStrike">
              <a:solidFill>
                <a:srgbClr val="FFFFFF"/>
              </a:solidFill>
              <a:latin typeface="Arial"/>
              <a:ea typeface="Arial"/>
              <a:cs typeface="Arial"/>
              <a:sym typeface="Arial"/>
            </a:endParaRPr>
          </a:p>
        </p:txBody>
      </p:sp>
      <p:sp>
        <p:nvSpPr>
          <p:cNvPr id="1428" name="Google Shape;1428;p24"/>
          <p:cNvSpPr txBox="1"/>
          <p:nvPr/>
        </p:nvSpPr>
        <p:spPr>
          <a:xfrm>
            <a:off x="6468901" y="2336103"/>
            <a:ext cx="242205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200"/>
              <a:buFont typeface="Arial"/>
              <a:buNone/>
            </a:pPr>
            <a:r>
              <a:rPr b="1" i="0" lang="en-US" sz="1200" u="none" cap="none" strike="noStrike">
                <a:solidFill>
                  <a:srgbClr val="FFFFFF"/>
                </a:solidFill>
                <a:latin typeface="Arial"/>
                <a:ea typeface="Arial"/>
                <a:cs typeface="Arial"/>
                <a:sym typeface="Arial"/>
              </a:rPr>
              <a:t>Libraries hybridize and bridge</a:t>
            </a:r>
            <a:endParaRPr/>
          </a:p>
        </p:txBody>
      </p:sp>
      <p:sp>
        <p:nvSpPr>
          <p:cNvPr id="1429" name="Google Shape;1429;p24"/>
          <p:cNvSpPr txBox="1"/>
          <p:nvPr/>
        </p:nvSpPr>
        <p:spPr>
          <a:xfrm>
            <a:off x="3244345" y="4457724"/>
            <a:ext cx="253107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200"/>
              <a:buFont typeface="Arial"/>
              <a:buNone/>
            </a:pPr>
            <a:r>
              <a:rPr b="1" i="0" lang="en-US" sz="1200" u="none" cap="none" strike="noStrike">
                <a:solidFill>
                  <a:srgbClr val="FFFFFF"/>
                </a:solidFill>
                <a:latin typeface="Arial"/>
                <a:ea typeface="Arial"/>
                <a:cs typeface="Arial"/>
                <a:sym typeface="Arial"/>
              </a:rPr>
              <a:t>Multiple cycles of amplification</a:t>
            </a:r>
            <a:endParaRPr/>
          </a:p>
        </p:txBody>
      </p:sp>
      <p:sp>
        <p:nvSpPr>
          <p:cNvPr id="1430" name="Google Shape;1430;p24"/>
          <p:cNvSpPr txBox="1"/>
          <p:nvPr/>
        </p:nvSpPr>
        <p:spPr>
          <a:xfrm>
            <a:off x="6414391" y="4489534"/>
            <a:ext cx="2531070"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200"/>
              <a:buFont typeface="Arial"/>
              <a:buNone/>
            </a:pPr>
            <a:r>
              <a:rPr b="1" i="0" lang="en-US" sz="1200" u="none" cap="none" strike="noStrike">
                <a:solidFill>
                  <a:srgbClr val="FFFFFF"/>
                </a:solidFill>
                <a:latin typeface="Arial"/>
                <a:ea typeface="Arial"/>
                <a:cs typeface="Arial"/>
                <a:sym typeface="Arial"/>
              </a:rPr>
              <a:t>Ready for Sequencing</a:t>
            </a:r>
            <a:endParaRPr/>
          </a:p>
        </p:txBody>
      </p:sp>
      <p:sp>
        <p:nvSpPr>
          <p:cNvPr id="1431" name="Google Shape;1431;p24"/>
          <p:cNvSpPr txBox="1"/>
          <p:nvPr>
            <p:ph idx="1" type="body"/>
          </p:nvPr>
        </p:nvSpPr>
        <p:spPr>
          <a:xfrm>
            <a:off x="355600" y="207963"/>
            <a:ext cx="4635500" cy="217487"/>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rgbClr val="7F7F7F"/>
              </a:buClr>
              <a:buSzPts val="900"/>
              <a:buFont typeface="Arial"/>
              <a:buNone/>
            </a:pPr>
            <a:r>
              <a:rPr lang="en-US"/>
              <a:t>ExAmp Cluster Generation</a:t>
            </a:r>
            <a:endParaRPr/>
          </a:p>
        </p:txBody>
      </p:sp>
    </p:spTree>
  </p:cSld>
  <p:clrMapOvr>
    <a:masterClrMapping/>
  </p:clrMapOvr>
  <p:transition spd="med">
    <p:wipe dir="r"/>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sp>
        <p:nvSpPr>
          <p:cNvPr id="1436" name="Google Shape;1436;p25"/>
          <p:cNvSpPr/>
          <p:nvPr/>
        </p:nvSpPr>
        <p:spPr>
          <a:xfrm>
            <a:off x="2026508" y="717337"/>
            <a:ext cx="7916562" cy="2711663"/>
          </a:xfrm>
          <a:prstGeom prst="rect">
            <a:avLst/>
          </a:prstGeom>
          <a:solidFill>
            <a:schemeClr val="lt1">
              <a:alpha val="74901"/>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37" name="Google Shape;1437;p25"/>
          <p:cNvSpPr/>
          <p:nvPr/>
        </p:nvSpPr>
        <p:spPr>
          <a:xfrm>
            <a:off x="2026508" y="4679091"/>
            <a:ext cx="7825945" cy="1355233"/>
          </a:xfrm>
          <a:prstGeom prst="rect">
            <a:avLst/>
          </a:prstGeom>
          <a:solidFill>
            <a:schemeClr val="lt1">
              <a:alpha val="74901"/>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438" name="Google Shape;1438;p25"/>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p>
            <a:pPr indent="0" lvl="0" marL="0" rtl="0" algn="r">
              <a:spcBef>
                <a:spcPts val="0"/>
              </a:spcBef>
              <a:spcAft>
                <a:spcPts val="0"/>
              </a:spcAft>
              <a:buNone/>
            </a:pPr>
            <a:fld id="{00000000-1234-1234-1234-123412341234}" type="slidenum">
              <a:rPr lang="en-US" sz="1000">
                <a:solidFill>
                  <a:srgbClr val="888888"/>
                </a:solidFill>
                <a:latin typeface="Arial"/>
                <a:ea typeface="Arial"/>
                <a:cs typeface="Arial"/>
                <a:sym typeface="Arial"/>
              </a:rPr>
              <a:t>‹#›</a:t>
            </a:fld>
            <a:endParaRPr sz="1000">
              <a:solidFill>
                <a:srgbClr val="888888"/>
              </a:solidFill>
              <a:latin typeface="Arial"/>
              <a:ea typeface="Arial"/>
              <a:cs typeface="Arial"/>
              <a:sym typeface="Arial"/>
            </a:endParaRPr>
          </a:p>
        </p:txBody>
      </p:sp>
      <p:sp>
        <p:nvSpPr>
          <p:cNvPr id="1439" name="Google Shape;1439;p25"/>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b="1" lang="en-US" sz="900">
                <a:solidFill>
                  <a:schemeClr val="dk1"/>
                </a:solidFill>
                <a:latin typeface="Arial"/>
                <a:ea typeface="Arial"/>
                <a:cs typeface="Arial"/>
                <a:sym typeface="Arial"/>
              </a:rPr>
              <a:t>For Research Use Only.  </a:t>
            </a:r>
            <a:r>
              <a:rPr b="1" lang="en-US" sz="900">
                <a:solidFill>
                  <a:srgbClr val="7F7F7F"/>
                </a:solidFill>
                <a:latin typeface="Arial"/>
                <a:ea typeface="Arial"/>
                <a:cs typeface="Arial"/>
                <a:sym typeface="Arial"/>
              </a:rPr>
              <a:t>Not for use in diagnostic procedures.</a:t>
            </a:r>
            <a:endParaRPr/>
          </a:p>
        </p:txBody>
      </p:sp>
    </p:spTree>
  </p:cSld>
  <p:clrMapOvr>
    <a:masterClrMapping/>
  </p:clrMapOvr>
  <p:transition spd="med">
    <p:wipe dir="r"/>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p26"/>
          <p:cNvSpPr txBox="1"/>
          <p:nvPr>
            <p:ph type="ctrTitle"/>
          </p:nvPr>
        </p:nvSpPr>
        <p:spPr>
          <a:xfrm>
            <a:off x="1266092" y="332412"/>
            <a:ext cx="9753601" cy="675249"/>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Arial"/>
              <a:buNone/>
            </a:pPr>
            <a:r>
              <a:rPr lang="en-US" sz="3200"/>
              <a:t>Sequencing</a:t>
            </a:r>
            <a:br>
              <a:rPr lang="en-US"/>
            </a:br>
            <a:r>
              <a:rPr lang="en-US" sz="2000">
                <a:solidFill>
                  <a:srgbClr val="7F7F7F"/>
                </a:solidFill>
              </a:rPr>
              <a:t>Sequencing-by-Synthesis (SBS)</a:t>
            </a:r>
            <a:endParaRPr/>
          </a:p>
        </p:txBody>
      </p:sp>
      <p:sp>
        <p:nvSpPr>
          <p:cNvPr id="1446" name="Google Shape;1446;p26"/>
          <p:cNvSpPr txBox="1"/>
          <p:nvPr>
            <p:ph idx="1" type="subTitle"/>
          </p:nvPr>
        </p:nvSpPr>
        <p:spPr>
          <a:xfrm>
            <a:off x="1266092" y="1617785"/>
            <a:ext cx="9753601" cy="4403187"/>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t/>
            </a:r>
            <a:endParaRPr/>
          </a:p>
        </p:txBody>
      </p:sp>
      <p:grpSp>
        <p:nvGrpSpPr>
          <p:cNvPr id="1447" name="Google Shape;1447;p26"/>
          <p:cNvGrpSpPr/>
          <p:nvPr/>
        </p:nvGrpSpPr>
        <p:grpSpPr>
          <a:xfrm>
            <a:off x="1844040" y="1737359"/>
            <a:ext cx="2011680" cy="3141525"/>
            <a:chOff x="1844040" y="1737359"/>
            <a:chExt cx="2011680" cy="3141525"/>
          </a:xfrm>
        </p:grpSpPr>
        <p:sp>
          <p:nvSpPr>
            <p:cNvPr id="1448" name="Google Shape;1448;p26"/>
            <p:cNvSpPr/>
            <p:nvPr/>
          </p:nvSpPr>
          <p:spPr>
            <a:xfrm>
              <a:off x="1844040" y="1737359"/>
              <a:ext cx="2011680" cy="2834639"/>
            </a:xfrm>
            <a:prstGeom prst="rect">
              <a:avLst/>
            </a:prstGeom>
            <a:solidFill>
              <a:schemeClr val="l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600">
                <a:solidFill>
                  <a:srgbClr val="4D4D4F"/>
                </a:solidFill>
                <a:latin typeface="Arial"/>
                <a:ea typeface="Arial"/>
                <a:cs typeface="Arial"/>
                <a:sym typeface="Arial"/>
              </a:endParaRPr>
            </a:p>
          </p:txBody>
        </p:sp>
        <p:sp>
          <p:nvSpPr>
            <p:cNvPr id="1449" name="Google Shape;1449;p26"/>
            <p:cNvSpPr txBox="1"/>
            <p:nvPr/>
          </p:nvSpPr>
          <p:spPr>
            <a:xfrm>
              <a:off x="1844040" y="4663440"/>
              <a:ext cx="2011680" cy="21544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400">
                  <a:solidFill>
                    <a:schemeClr val="accent1"/>
                  </a:solidFill>
                  <a:latin typeface="Calibri"/>
                  <a:ea typeface="Calibri"/>
                  <a:cs typeface="Calibri"/>
                  <a:sym typeface="Calibri"/>
                </a:rPr>
                <a:t>Library Preparation</a:t>
              </a:r>
              <a:endParaRPr/>
            </a:p>
          </p:txBody>
        </p:sp>
        <p:sp>
          <p:nvSpPr>
            <p:cNvPr id="1450" name="Google Shape;1450;p26"/>
            <p:cNvSpPr txBox="1"/>
            <p:nvPr/>
          </p:nvSpPr>
          <p:spPr>
            <a:xfrm>
              <a:off x="2133918" y="1828800"/>
              <a:ext cx="1431925" cy="369332"/>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200">
                  <a:solidFill>
                    <a:schemeClr val="dk1"/>
                  </a:solidFill>
                  <a:latin typeface="Arial"/>
                  <a:ea typeface="Arial"/>
                  <a:cs typeface="Arial"/>
                  <a:sym typeface="Arial"/>
                </a:rPr>
                <a:t>DNA</a:t>
              </a:r>
              <a:br>
                <a:rPr lang="en-US" sz="1200">
                  <a:solidFill>
                    <a:schemeClr val="dk1"/>
                  </a:solidFill>
                  <a:latin typeface="Arial"/>
                  <a:ea typeface="Arial"/>
                  <a:cs typeface="Arial"/>
                  <a:sym typeface="Arial"/>
                </a:rPr>
              </a:br>
              <a:r>
                <a:rPr lang="en-US" sz="1200">
                  <a:solidFill>
                    <a:schemeClr val="dk1"/>
                  </a:solidFill>
                  <a:latin typeface="Arial"/>
                  <a:ea typeface="Arial"/>
                  <a:cs typeface="Arial"/>
                  <a:sym typeface="Arial"/>
                </a:rPr>
                <a:t>(0.01-1.0 μg)</a:t>
              </a:r>
              <a:endParaRPr/>
            </a:p>
          </p:txBody>
        </p:sp>
        <p:grpSp>
          <p:nvGrpSpPr>
            <p:cNvPr id="1451" name="Google Shape;1451;p26"/>
            <p:cNvGrpSpPr/>
            <p:nvPr/>
          </p:nvGrpSpPr>
          <p:grpSpPr>
            <a:xfrm>
              <a:off x="2800937" y="2331719"/>
              <a:ext cx="96632" cy="2023993"/>
              <a:chOff x="670" y="1444"/>
              <a:chExt cx="39" cy="894"/>
            </a:xfrm>
          </p:grpSpPr>
          <p:sp>
            <p:nvSpPr>
              <p:cNvPr id="1452" name="Google Shape;1452;p26"/>
              <p:cNvSpPr/>
              <p:nvPr/>
            </p:nvSpPr>
            <p:spPr>
              <a:xfrm>
                <a:off x="671" y="1444"/>
                <a:ext cx="38" cy="214"/>
              </a:xfrm>
              <a:prstGeom prst="rect">
                <a:avLst/>
              </a:prstGeom>
              <a:solidFill>
                <a:srgbClr val="FF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453" name="Google Shape;1453;p26"/>
              <p:cNvSpPr/>
              <p:nvPr/>
            </p:nvSpPr>
            <p:spPr>
              <a:xfrm>
                <a:off x="671" y="2124"/>
                <a:ext cx="38" cy="214"/>
              </a:xfrm>
              <a:prstGeom prst="rect">
                <a:avLst/>
              </a:prstGeom>
              <a:solidFill>
                <a:schemeClr val="accent5"/>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454" name="Google Shape;1454;p26"/>
              <p:cNvSpPr/>
              <p:nvPr/>
            </p:nvSpPr>
            <p:spPr>
              <a:xfrm>
                <a:off x="671" y="1659"/>
                <a:ext cx="38" cy="475"/>
              </a:xfrm>
              <a:prstGeom prst="rect">
                <a:avLst/>
              </a:prstGeom>
              <a:solidFill>
                <a:srgbClr val="96969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grpSp>
      </p:grpSp>
      <p:grpSp>
        <p:nvGrpSpPr>
          <p:cNvPr id="1455" name="Google Shape;1455;p26"/>
          <p:cNvGrpSpPr/>
          <p:nvPr/>
        </p:nvGrpSpPr>
        <p:grpSpPr>
          <a:xfrm>
            <a:off x="4450080" y="1737360"/>
            <a:ext cx="3291840" cy="3141524"/>
            <a:chOff x="4450080" y="1737360"/>
            <a:chExt cx="3291840" cy="3141524"/>
          </a:xfrm>
        </p:grpSpPr>
        <p:sp>
          <p:nvSpPr>
            <p:cNvPr id="1456" name="Google Shape;1456;p26"/>
            <p:cNvSpPr/>
            <p:nvPr/>
          </p:nvSpPr>
          <p:spPr>
            <a:xfrm>
              <a:off x="4450080" y="1737360"/>
              <a:ext cx="3291840" cy="2834640"/>
            </a:xfrm>
            <a:prstGeom prst="rect">
              <a:avLst/>
            </a:prstGeom>
            <a:solidFill>
              <a:schemeClr val="lt1"/>
            </a:solidFill>
            <a:ln cap="flat" cmpd="sng" w="12700">
              <a:solidFill>
                <a:schemeClr val="accent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600">
                <a:solidFill>
                  <a:srgbClr val="4D4D4F"/>
                </a:solidFill>
                <a:latin typeface="Arial"/>
                <a:ea typeface="Arial"/>
                <a:cs typeface="Arial"/>
                <a:sym typeface="Arial"/>
              </a:endParaRPr>
            </a:p>
          </p:txBody>
        </p:sp>
        <p:sp>
          <p:nvSpPr>
            <p:cNvPr id="1457" name="Google Shape;1457;p26"/>
            <p:cNvSpPr txBox="1"/>
            <p:nvPr/>
          </p:nvSpPr>
          <p:spPr>
            <a:xfrm>
              <a:off x="5090160" y="4663440"/>
              <a:ext cx="2011680" cy="21544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400">
                  <a:solidFill>
                    <a:schemeClr val="accent2"/>
                  </a:solidFill>
                  <a:latin typeface="Calibri"/>
                  <a:ea typeface="Calibri"/>
                  <a:cs typeface="Calibri"/>
                  <a:sym typeface="Calibri"/>
                </a:rPr>
                <a:t>Cluster Growth</a:t>
              </a:r>
              <a:endParaRPr/>
            </a:p>
          </p:txBody>
        </p:sp>
      </p:grpSp>
      <p:sp>
        <p:nvSpPr>
          <p:cNvPr id="1458" name="Google Shape;1458;p26"/>
          <p:cNvSpPr txBox="1"/>
          <p:nvPr/>
        </p:nvSpPr>
        <p:spPr>
          <a:xfrm>
            <a:off x="4735388" y="1828800"/>
            <a:ext cx="2721224" cy="184666"/>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200">
                <a:solidFill>
                  <a:schemeClr val="dk1"/>
                </a:solidFill>
                <a:latin typeface="Arial"/>
                <a:ea typeface="Arial"/>
                <a:cs typeface="Arial"/>
                <a:sym typeface="Arial"/>
              </a:rPr>
              <a:t>Single molecule array</a:t>
            </a:r>
            <a:endParaRPr/>
          </a:p>
        </p:txBody>
      </p:sp>
      <p:grpSp>
        <p:nvGrpSpPr>
          <p:cNvPr id="1459" name="Google Shape;1459;p26"/>
          <p:cNvGrpSpPr/>
          <p:nvPr/>
        </p:nvGrpSpPr>
        <p:grpSpPr>
          <a:xfrm>
            <a:off x="8336280" y="1737360"/>
            <a:ext cx="2011680" cy="3141524"/>
            <a:chOff x="8336280" y="1737360"/>
            <a:chExt cx="2011680" cy="3141524"/>
          </a:xfrm>
        </p:grpSpPr>
        <p:sp>
          <p:nvSpPr>
            <p:cNvPr id="1460" name="Google Shape;1460;p26"/>
            <p:cNvSpPr/>
            <p:nvPr/>
          </p:nvSpPr>
          <p:spPr>
            <a:xfrm>
              <a:off x="8336280" y="1737360"/>
              <a:ext cx="2011680" cy="2834638"/>
            </a:xfrm>
            <a:prstGeom prst="rect">
              <a:avLst/>
            </a:prstGeom>
            <a:solidFill>
              <a:schemeClr val="lt1"/>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600">
                <a:solidFill>
                  <a:schemeClr val="accent3"/>
                </a:solidFill>
                <a:latin typeface="Arial"/>
                <a:ea typeface="Arial"/>
                <a:cs typeface="Arial"/>
                <a:sym typeface="Arial"/>
              </a:endParaRPr>
            </a:p>
          </p:txBody>
        </p:sp>
        <p:sp>
          <p:nvSpPr>
            <p:cNvPr id="1461" name="Google Shape;1461;p26"/>
            <p:cNvSpPr txBox="1"/>
            <p:nvPr/>
          </p:nvSpPr>
          <p:spPr>
            <a:xfrm>
              <a:off x="8336280" y="4663440"/>
              <a:ext cx="2011680" cy="21544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400">
                  <a:solidFill>
                    <a:srgbClr val="FF0000"/>
                  </a:solidFill>
                  <a:latin typeface="Calibri"/>
                  <a:ea typeface="Calibri"/>
                  <a:cs typeface="Calibri"/>
                  <a:sym typeface="Calibri"/>
                </a:rPr>
                <a:t>Sequencing</a:t>
              </a:r>
              <a:endParaRPr/>
            </a:p>
          </p:txBody>
        </p:sp>
      </p:grpSp>
      <p:sp>
        <p:nvSpPr>
          <p:cNvPr id="1462" name="Google Shape;1462;p26"/>
          <p:cNvSpPr/>
          <p:nvPr/>
        </p:nvSpPr>
        <p:spPr>
          <a:xfrm rot="5400000">
            <a:off x="7719060" y="5164347"/>
            <a:ext cx="640080" cy="274320"/>
          </a:xfrm>
          <a:prstGeom prst="triangle">
            <a:avLst>
              <a:gd fmla="val 50000"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463" name="Google Shape;1463;p26"/>
          <p:cNvGrpSpPr/>
          <p:nvPr/>
        </p:nvGrpSpPr>
        <p:grpSpPr>
          <a:xfrm>
            <a:off x="1844040" y="4981467"/>
            <a:ext cx="5897880" cy="1040417"/>
            <a:chOff x="1844040" y="4981467"/>
            <a:chExt cx="5897880" cy="1040417"/>
          </a:xfrm>
        </p:grpSpPr>
        <p:sp>
          <p:nvSpPr>
            <p:cNvPr id="1464" name="Google Shape;1464;p26"/>
            <p:cNvSpPr txBox="1"/>
            <p:nvPr/>
          </p:nvSpPr>
          <p:spPr>
            <a:xfrm>
              <a:off x="3581400" y="5806440"/>
              <a:ext cx="2286000" cy="21544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Image Acquisition </a:t>
              </a:r>
              <a:endParaRPr/>
            </a:p>
          </p:txBody>
        </p:sp>
        <p:sp>
          <p:nvSpPr>
            <p:cNvPr id="1465" name="Google Shape;1465;p26"/>
            <p:cNvSpPr/>
            <p:nvPr/>
          </p:nvSpPr>
          <p:spPr>
            <a:xfrm>
              <a:off x="1844040" y="4981467"/>
              <a:ext cx="5897880" cy="731520"/>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600">
                <a:solidFill>
                  <a:srgbClr val="4D4D4F"/>
                </a:solidFill>
                <a:latin typeface="Arial"/>
                <a:ea typeface="Arial"/>
                <a:cs typeface="Arial"/>
                <a:sym typeface="Arial"/>
              </a:endParaRPr>
            </a:p>
          </p:txBody>
        </p:sp>
      </p:grpSp>
      <p:grpSp>
        <p:nvGrpSpPr>
          <p:cNvPr id="1466" name="Google Shape;1466;p26"/>
          <p:cNvGrpSpPr/>
          <p:nvPr/>
        </p:nvGrpSpPr>
        <p:grpSpPr>
          <a:xfrm>
            <a:off x="8336280" y="4981468"/>
            <a:ext cx="2011680" cy="1040416"/>
            <a:chOff x="8336280" y="4981468"/>
            <a:chExt cx="2011680" cy="1040416"/>
          </a:xfrm>
        </p:grpSpPr>
        <p:sp>
          <p:nvSpPr>
            <p:cNvPr id="1467" name="Google Shape;1467;p26"/>
            <p:cNvSpPr txBox="1"/>
            <p:nvPr/>
          </p:nvSpPr>
          <p:spPr>
            <a:xfrm>
              <a:off x="8336280" y="5806440"/>
              <a:ext cx="2011680" cy="21544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lang="en-US" sz="1400">
                  <a:solidFill>
                    <a:schemeClr val="dk1"/>
                  </a:solidFill>
                  <a:latin typeface="Calibri"/>
                  <a:ea typeface="Calibri"/>
                  <a:cs typeface="Calibri"/>
                  <a:sym typeface="Calibri"/>
                </a:rPr>
                <a:t>Base Calling </a:t>
              </a:r>
              <a:endParaRPr/>
            </a:p>
          </p:txBody>
        </p:sp>
        <p:sp>
          <p:nvSpPr>
            <p:cNvPr id="1468" name="Google Shape;1468;p26"/>
            <p:cNvSpPr/>
            <p:nvPr/>
          </p:nvSpPr>
          <p:spPr>
            <a:xfrm>
              <a:off x="8336280" y="4981468"/>
              <a:ext cx="2011680" cy="731520"/>
            </a:xfrm>
            <a:prstGeom prst="rect">
              <a:avLst/>
            </a:prstGeom>
            <a:noFill/>
            <a:ln cap="flat" cmpd="sng" w="12700">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600">
                <a:solidFill>
                  <a:srgbClr val="4D4D4F"/>
                </a:solidFill>
                <a:latin typeface="Arial"/>
                <a:ea typeface="Arial"/>
                <a:cs typeface="Arial"/>
                <a:sym typeface="Arial"/>
              </a:endParaRPr>
            </a:p>
          </p:txBody>
        </p:sp>
      </p:grpSp>
      <p:sp>
        <p:nvSpPr>
          <p:cNvPr id="1469" name="Google Shape;1469;p26"/>
          <p:cNvSpPr/>
          <p:nvPr/>
        </p:nvSpPr>
        <p:spPr>
          <a:xfrm rot="5400000">
            <a:off x="3832860" y="2788920"/>
            <a:ext cx="640080" cy="274320"/>
          </a:xfrm>
          <a:prstGeom prst="triangle">
            <a:avLst>
              <a:gd fmla="val 50000"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0" name="Google Shape;1470;p26"/>
          <p:cNvSpPr/>
          <p:nvPr/>
        </p:nvSpPr>
        <p:spPr>
          <a:xfrm rot="5400000">
            <a:off x="7719060" y="2788920"/>
            <a:ext cx="640080" cy="274320"/>
          </a:xfrm>
          <a:prstGeom prst="triangle">
            <a:avLst>
              <a:gd fmla="val 50000" name="adj"/>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71" name="Google Shape;1471;p26"/>
          <p:cNvSpPr/>
          <p:nvPr/>
        </p:nvSpPr>
        <p:spPr>
          <a:xfrm>
            <a:off x="4593726" y="2745062"/>
            <a:ext cx="3045972" cy="523220"/>
          </a:xfrm>
          <a:custGeom>
            <a:rect b="b" l="l" r="r" t="t"/>
            <a:pathLst>
              <a:path extrusionOk="0" h="1194" w="1554">
                <a:moveTo>
                  <a:pt x="192" y="0"/>
                </a:moveTo>
                <a:cubicBezTo>
                  <a:pt x="435" y="2"/>
                  <a:pt x="1134" y="36"/>
                  <a:pt x="1554" y="42"/>
                </a:cubicBezTo>
                <a:cubicBezTo>
                  <a:pt x="1398" y="228"/>
                  <a:pt x="723" y="1016"/>
                  <a:pt x="552" y="1194"/>
                </a:cubicBezTo>
                <a:cubicBezTo>
                  <a:pt x="536" y="1170"/>
                  <a:pt x="548" y="1131"/>
                  <a:pt x="528" y="1110"/>
                </a:cubicBezTo>
                <a:cubicBezTo>
                  <a:pt x="516" y="1097"/>
                  <a:pt x="492" y="1106"/>
                  <a:pt x="474" y="1104"/>
                </a:cubicBezTo>
                <a:cubicBezTo>
                  <a:pt x="448" y="1100"/>
                  <a:pt x="422" y="1096"/>
                  <a:pt x="396" y="1092"/>
                </a:cubicBezTo>
                <a:cubicBezTo>
                  <a:pt x="388" y="1086"/>
                  <a:pt x="380" y="1079"/>
                  <a:pt x="372" y="1074"/>
                </a:cubicBezTo>
                <a:cubicBezTo>
                  <a:pt x="364" y="1069"/>
                  <a:pt x="350" y="1071"/>
                  <a:pt x="348" y="1062"/>
                </a:cubicBezTo>
                <a:cubicBezTo>
                  <a:pt x="338" y="1026"/>
                  <a:pt x="362" y="997"/>
                  <a:pt x="372" y="966"/>
                </a:cubicBezTo>
                <a:cubicBezTo>
                  <a:pt x="360" y="907"/>
                  <a:pt x="338" y="935"/>
                  <a:pt x="288" y="918"/>
                </a:cubicBezTo>
                <a:cubicBezTo>
                  <a:pt x="282" y="899"/>
                  <a:pt x="281" y="895"/>
                  <a:pt x="270" y="876"/>
                </a:cubicBezTo>
                <a:cubicBezTo>
                  <a:pt x="263" y="864"/>
                  <a:pt x="246" y="840"/>
                  <a:pt x="246" y="840"/>
                </a:cubicBezTo>
                <a:cubicBezTo>
                  <a:pt x="248" y="818"/>
                  <a:pt x="255" y="796"/>
                  <a:pt x="252" y="774"/>
                </a:cubicBezTo>
                <a:cubicBezTo>
                  <a:pt x="246" y="719"/>
                  <a:pt x="190" y="721"/>
                  <a:pt x="150" y="714"/>
                </a:cubicBezTo>
                <a:cubicBezTo>
                  <a:pt x="125" y="697"/>
                  <a:pt x="133" y="680"/>
                  <a:pt x="108" y="666"/>
                </a:cubicBezTo>
                <a:cubicBezTo>
                  <a:pt x="97" y="660"/>
                  <a:pt x="72" y="654"/>
                  <a:pt x="72" y="654"/>
                </a:cubicBezTo>
                <a:cubicBezTo>
                  <a:pt x="0" y="582"/>
                  <a:pt x="76" y="480"/>
                  <a:pt x="120" y="414"/>
                </a:cubicBezTo>
                <a:cubicBezTo>
                  <a:pt x="112" y="376"/>
                  <a:pt x="122" y="388"/>
                  <a:pt x="90" y="366"/>
                </a:cubicBezTo>
                <a:cubicBezTo>
                  <a:pt x="78" y="358"/>
                  <a:pt x="54" y="342"/>
                  <a:pt x="54" y="342"/>
                </a:cubicBezTo>
                <a:cubicBezTo>
                  <a:pt x="50" y="334"/>
                  <a:pt x="47" y="325"/>
                  <a:pt x="42" y="318"/>
                </a:cubicBezTo>
                <a:cubicBezTo>
                  <a:pt x="37" y="311"/>
                  <a:pt x="28" y="307"/>
                  <a:pt x="24" y="300"/>
                </a:cubicBezTo>
                <a:cubicBezTo>
                  <a:pt x="17" y="287"/>
                  <a:pt x="17" y="272"/>
                  <a:pt x="12" y="258"/>
                </a:cubicBezTo>
                <a:cubicBezTo>
                  <a:pt x="14" y="242"/>
                  <a:pt x="11" y="224"/>
                  <a:pt x="18" y="210"/>
                </a:cubicBezTo>
                <a:cubicBezTo>
                  <a:pt x="22" y="202"/>
                  <a:pt x="36" y="204"/>
                  <a:pt x="42" y="198"/>
                </a:cubicBezTo>
                <a:cubicBezTo>
                  <a:pt x="53" y="187"/>
                  <a:pt x="57" y="169"/>
                  <a:pt x="66" y="156"/>
                </a:cubicBezTo>
                <a:cubicBezTo>
                  <a:pt x="68" y="126"/>
                  <a:pt x="65" y="95"/>
                  <a:pt x="72" y="66"/>
                </a:cubicBezTo>
                <a:cubicBezTo>
                  <a:pt x="74" y="59"/>
                  <a:pt x="86" y="60"/>
                  <a:pt x="90" y="54"/>
                </a:cubicBezTo>
                <a:cubicBezTo>
                  <a:pt x="95" y="47"/>
                  <a:pt x="91" y="36"/>
                  <a:pt x="96" y="30"/>
                </a:cubicBezTo>
                <a:cubicBezTo>
                  <a:pt x="119" y="1"/>
                  <a:pt x="176" y="47"/>
                  <a:pt x="192" y="0"/>
                </a:cubicBezTo>
                <a:close/>
              </a:path>
            </a:pathLst>
          </a:custGeom>
          <a:solidFill>
            <a:srgbClr val="EAEAEA"/>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grpSp>
        <p:nvGrpSpPr>
          <p:cNvPr id="1472" name="Google Shape;1472;p26"/>
          <p:cNvGrpSpPr/>
          <p:nvPr/>
        </p:nvGrpSpPr>
        <p:grpSpPr>
          <a:xfrm>
            <a:off x="5679634" y="2321876"/>
            <a:ext cx="710406" cy="1496175"/>
            <a:chOff x="2561" y="1020"/>
            <a:chExt cx="448" cy="942"/>
          </a:xfrm>
        </p:grpSpPr>
        <p:grpSp>
          <p:nvGrpSpPr>
            <p:cNvPr id="1473" name="Google Shape;1473;p26"/>
            <p:cNvGrpSpPr/>
            <p:nvPr/>
          </p:nvGrpSpPr>
          <p:grpSpPr>
            <a:xfrm>
              <a:off x="2561" y="1196"/>
              <a:ext cx="27" cy="766"/>
              <a:chOff x="971" y="1548"/>
              <a:chExt cx="28" cy="690"/>
            </a:xfrm>
          </p:grpSpPr>
          <p:sp>
            <p:nvSpPr>
              <p:cNvPr id="1474" name="Google Shape;1474;p26"/>
              <p:cNvSpPr/>
              <p:nvPr/>
            </p:nvSpPr>
            <p:spPr>
              <a:xfrm rot="5400000">
                <a:off x="648" y="1887"/>
                <a:ext cx="673" cy="27"/>
              </a:xfrm>
              <a:prstGeom prst="rect">
                <a:avLst/>
              </a:prstGeom>
              <a:solidFill>
                <a:srgbClr val="6699FF"/>
              </a:solidFill>
              <a:ln cap="flat" cmpd="sng" w="9525">
                <a:solidFill>
                  <a:schemeClr val="dk1"/>
                </a:solidFill>
                <a:prstDash val="solid"/>
                <a:miter lim="800000"/>
                <a:headEnd len="sm" w="sm" type="none"/>
                <a:tailEnd len="sm" w="sm" type="none"/>
              </a:ln>
              <a:effectLst>
                <a:outerShdw kx="-2453608" rotWithShape="0" sy="50000">
                  <a:schemeClr val="lt2">
                    <a:alpha val="49803"/>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475" name="Google Shape;1475;p26"/>
              <p:cNvSpPr/>
              <p:nvPr/>
            </p:nvSpPr>
            <p:spPr>
              <a:xfrm rot="5400000">
                <a:off x="807" y="1872"/>
                <a:ext cx="356" cy="27"/>
              </a:xfrm>
              <a:prstGeom prst="rect">
                <a:avLst/>
              </a:prstGeom>
              <a:solidFill>
                <a:srgbClr val="96969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476" name="Google Shape;1476;p26"/>
              <p:cNvSpPr/>
              <p:nvPr/>
            </p:nvSpPr>
            <p:spPr>
              <a:xfrm rot="5400000">
                <a:off x="905" y="1614"/>
                <a:ext cx="160" cy="27"/>
              </a:xfrm>
              <a:prstGeom prst="rect">
                <a:avLst/>
              </a:prstGeom>
              <a:solidFill>
                <a:srgbClr val="FF33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grpSp>
        <p:grpSp>
          <p:nvGrpSpPr>
            <p:cNvPr id="1477" name="Google Shape;1477;p26"/>
            <p:cNvGrpSpPr/>
            <p:nvPr/>
          </p:nvGrpSpPr>
          <p:grpSpPr>
            <a:xfrm>
              <a:off x="2981" y="1020"/>
              <a:ext cx="28" cy="651"/>
              <a:chOff x="971" y="1548"/>
              <a:chExt cx="28" cy="690"/>
            </a:xfrm>
          </p:grpSpPr>
          <p:sp>
            <p:nvSpPr>
              <p:cNvPr id="1478" name="Google Shape;1478;p26"/>
              <p:cNvSpPr/>
              <p:nvPr/>
            </p:nvSpPr>
            <p:spPr>
              <a:xfrm rot="5400000">
                <a:off x="648" y="1887"/>
                <a:ext cx="673" cy="27"/>
              </a:xfrm>
              <a:prstGeom prst="rect">
                <a:avLst/>
              </a:prstGeom>
              <a:solidFill>
                <a:srgbClr val="6699FF"/>
              </a:solidFill>
              <a:ln cap="flat" cmpd="sng" w="9525">
                <a:solidFill>
                  <a:schemeClr val="dk1"/>
                </a:solidFill>
                <a:prstDash val="solid"/>
                <a:miter lim="800000"/>
                <a:headEnd len="sm" w="sm" type="none"/>
                <a:tailEnd len="sm" w="sm" type="none"/>
              </a:ln>
              <a:effectLst>
                <a:outerShdw kx="-2453608" rotWithShape="0" sy="50000">
                  <a:schemeClr val="lt2">
                    <a:alpha val="49803"/>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479" name="Google Shape;1479;p26"/>
              <p:cNvSpPr/>
              <p:nvPr/>
            </p:nvSpPr>
            <p:spPr>
              <a:xfrm rot="5400000">
                <a:off x="807" y="1872"/>
                <a:ext cx="356" cy="27"/>
              </a:xfrm>
              <a:prstGeom prst="rect">
                <a:avLst/>
              </a:prstGeom>
              <a:solidFill>
                <a:srgbClr val="96969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480" name="Google Shape;1480;p26"/>
              <p:cNvSpPr/>
              <p:nvPr/>
            </p:nvSpPr>
            <p:spPr>
              <a:xfrm rot="5400000">
                <a:off x="905" y="1614"/>
                <a:ext cx="160" cy="27"/>
              </a:xfrm>
              <a:prstGeom prst="rect">
                <a:avLst/>
              </a:prstGeom>
              <a:solidFill>
                <a:srgbClr val="FF33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grpSp>
      </p:grpSp>
      <p:sp>
        <p:nvSpPr>
          <p:cNvPr id="1481" name="Google Shape;1481;p26"/>
          <p:cNvSpPr/>
          <p:nvPr/>
        </p:nvSpPr>
        <p:spPr>
          <a:xfrm flipH="1" rot="-5400000">
            <a:off x="6216209" y="3721213"/>
            <a:ext cx="166688" cy="42863"/>
          </a:xfrm>
          <a:prstGeom prst="rect">
            <a:avLst/>
          </a:prstGeom>
          <a:solidFill>
            <a:srgbClr val="FF0000"/>
          </a:solidFill>
          <a:ln cap="flat" cmpd="sng" w="9525">
            <a:solidFill>
              <a:schemeClr val="dk1"/>
            </a:solidFill>
            <a:prstDash val="solid"/>
            <a:miter lim="800000"/>
            <a:headEnd len="sm" w="sm" type="none"/>
            <a:tailEnd len="sm" w="sm" type="none"/>
          </a:ln>
          <a:effectLst>
            <a:outerShdw kx="-2453608" rotWithShape="0" sy="50000">
              <a:schemeClr val="lt2">
                <a:alpha val="49803"/>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482" name="Google Shape;1482;p26"/>
          <p:cNvSpPr/>
          <p:nvPr/>
        </p:nvSpPr>
        <p:spPr>
          <a:xfrm flipH="1" rot="-5400000">
            <a:off x="6880578" y="3258457"/>
            <a:ext cx="158750" cy="42863"/>
          </a:xfrm>
          <a:prstGeom prst="rect">
            <a:avLst/>
          </a:prstGeom>
          <a:solidFill>
            <a:srgbClr val="FF3300"/>
          </a:solidFill>
          <a:ln cap="flat" cmpd="sng" w="9525">
            <a:solidFill>
              <a:schemeClr val="dk1"/>
            </a:solidFill>
            <a:prstDash val="solid"/>
            <a:miter lim="800000"/>
            <a:headEnd len="sm" w="sm" type="none"/>
            <a:tailEnd len="sm" w="sm" type="none"/>
          </a:ln>
          <a:effectLst>
            <a:outerShdw kx="-2453608" rotWithShape="0" sy="50000">
              <a:schemeClr val="lt2">
                <a:alpha val="49803"/>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grpSp>
        <p:nvGrpSpPr>
          <p:cNvPr id="1483" name="Google Shape;1483;p26"/>
          <p:cNvGrpSpPr/>
          <p:nvPr/>
        </p:nvGrpSpPr>
        <p:grpSpPr>
          <a:xfrm>
            <a:off x="5624843" y="3348778"/>
            <a:ext cx="693782" cy="467686"/>
            <a:chOff x="3081" y="1689"/>
            <a:chExt cx="437" cy="295"/>
          </a:xfrm>
        </p:grpSpPr>
        <p:grpSp>
          <p:nvGrpSpPr>
            <p:cNvPr id="1484" name="Google Shape;1484;p26"/>
            <p:cNvGrpSpPr/>
            <p:nvPr/>
          </p:nvGrpSpPr>
          <p:grpSpPr>
            <a:xfrm flipH="1">
              <a:off x="3081" y="1689"/>
              <a:ext cx="437" cy="199"/>
              <a:chOff x="2226" y="1422"/>
              <a:chExt cx="425" cy="252"/>
            </a:xfrm>
          </p:grpSpPr>
          <p:grpSp>
            <p:nvGrpSpPr>
              <p:cNvPr id="1485" name="Google Shape;1485;p26"/>
              <p:cNvGrpSpPr/>
              <p:nvPr/>
            </p:nvGrpSpPr>
            <p:grpSpPr>
              <a:xfrm>
                <a:off x="2227" y="1422"/>
                <a:ext cx="214" cy="252"/>
                <a:chOff x="2226" y="1422"/>
                <a:chExt cx="214" cy="252"/>
              </a:xfrm>
            </p:grpSpPr>
            <p:cxnSp>
              <p:nvCxnSpPr>
                <p:cNvPr id="1486" name="Google Shape;1486;p26"/>
                <p:cNvCxnSpPr/>
                <p:nvPr/>
              </p:nvCxnSpPr>
              <p:spPr>
                <a:xfrm rot="-5400000">
                  <a:off x="2219" y="1452"/>
                  <a:ext cx="240" cy="203"/>
                </a:xfrm>
                <a:prstGeom prst="curvedConnector2">
                  <a:avLst/>
                </a:prstGeom>
                <a:noFill/>
                <a:ln cap="flat" cmpd="sng" w="38100">
                  <a:solidFill>
                    <a:srgbClr val="969696"/>
                  </a:solidFill>
                  <a:prstDash val="solid"/>
                  <a:round/>
                  <a:headEnd len="med" w="med" type="none"/>
                  <a:tailEnd len="med" w="med" type="none"/>
                </a:ln>
              </p:spPr>
            </p:cxnSp>
            <p:cxnSp>
              <p:nvCxnSpPr>
                <p:cNvPr id="1487" name="Google Shape;1487;p26"/>
                <p:cNvCxnSpPr/>
                <p:nvPr/>
              </p:nvCxnSpPr>
              <p:spPr>
                <a:xfrm rot="-5400000">
                  <a:off x="2208" y="1440"/>
                  <a:ext cx="251" cy="214"/>
                </a:xfrm>
                <a:prstGeom prst="curvedConnector2">
                  <a:avLst/>
                </a:prstGeom>
                <a:noFill/>
                <a:ln cap="flat" cmpd="sng" w="9525">
                  <a:solidFill>
                    <a:schemeClr val="dk1"/>
                  </a:solidFill>
                  <a:prstDash val="solid"/>
                  <a:round/>
                  <a:headEnd len="med" w="med" type="none"/>
                  <a:tailEnd len="med" w="med" type="none"/>
                </a:ln>
              </p:spPr>
            </p:cxnSp>
            <p:cxnSp>
              <p:nvCxnSpPr>
                <p:cNvPr id="1488" name="Google Shape;1488;p26"/>
                <p:cNvCxnSpPr/>
                <p:nvPr/>
              </p:nvCxnSpPr>
              <p:spPr>
                <a:xfrm rot="-5400000">
                  <a:off x="2233" y="1464"/>
                  <a:ext cx="224" cy="187"/>
                </a:xfrm>
                <a:prstGeom prst="curvedConnector2">
                  <a:avLst/>
                </a:prstGeom>
                <a:noFill/>
                <a:ln cap="flat" cmpd="sng" w="9525">
                  <a:solidFill>
                    <a:schemeClr val="dk1"/>
                  </a:solidFill>
                  <a:prstDash val="solid"/>
                  <a:round/>
                  <a:headEnd len="med" w="med" type="none"/>
                  <a:tailEnd len="med" w="med" type="none"/>
                </a:ln>
              </p:spPr>
            </p:cxnSp>
          </p:grpSp>
          <p:grpSp>
            <p:nvGrpSpPr>
              <p:cNvPr id="1489" name="Google Shape;1489;p26"/>
              <p:cNvGrpSpPr/>
              <p:nvPr/>
            </p:nvGrpSpPr>
            <p:grpSpPr>
              <a:xfrm flipH="1">
                <a:off x="2438" y="1422"/>
                <a:ext cx="214" cy="252"/>
                <a:chOff x="2226" y="1422"/>
                <a:chExt cx="214" cy="252"/>
              </a:xfrm>
            </p:grpSpPr>
            <p:cxnSp>
              <p:nvCxnSpPr>
                <p:cNvPr id="1490" name="Google Shape;1490;p26"/>
                <p:cNvCxnSpPr/>
                <p:nvPr/>
              </p:nvCxnSpPr>
              <p:spPr>
                <a:xfrm rot="-5400000">
                  <a:off x="2219" y="1452"/>
                  <a:ext cx="240" cy="203"/>
                </a:xfrm>
                <a:prstGeom prst="curvedConnector2">
                  <a:avLst/>
                </a:prstGeom>
                <a:noFill/>
                <a:ln cap="flat" cmpd="sng" w="38100">
                  <a:solidFill>
                    <a:srgbClr val="969696"/>
                  </a:solidFill>
                  <a:prstDash val="solid"/>
                  <a:round/>
                  <a:headEnd len="med" w="med" type="none"/>
                  <a:tailEnd len="med" w="med" type="none"/>
                </a:ln>
              </p:spPr>
            </p:cxnSp>
            <p:cxnSp>
              <p:nvCxnSpPr>
                <p:cNvPr id="1491" name="Google Shape;1491;p26"/>
                <p:cNvCxnSpPr/>
                <p:nvPr/>
              </p:nvCxnSpPr>
              <p:spPr>
                <a:xfrm rot="-5400000">
                  <a:off x="2208" y="1440"/>
                  <a:ext cx="251" cy="214"/>
                </a:xfrm>
                <a:prstGeom prst="curvedConnector2">
                  <a:avLst/>
                </a:prstGeom>
                <a:noFill/>
                <a:ln cap="flat" cmpd="sng" w="9525">
                  <a:solidFill>
                    <a:schemeClr val="dk1"/>
                  </a:solidFill>
                  <a:prstDash val="solid"/>
                  <a:round/>
                  <a:headEnd len="med" w="med" type="none"/>
                  <a:tailEnd len="med" w="med" type="none"/>
                </a:ln>
              </p:spPr>
            </p:cxnSp>
            <p:cxnSp>
              <p:nvCxnSpPr>
                <p:cNvPr id="1492" name="Google Shape;1492;p26"/>
                <p:cNvCxnSpPr/>
                <p:nvPr/>
              </p:nvCxnSpPr>
              <p:spPr>
                <a:xfrm rot="-5400000">
                  <a:off x="2233" y="1464"/>
                  <a:ext cx="224" cy="187"/>
                </a:xfrm>
                <a:prstGeom prst="curvedConnector2">
                  <a:avLst/>
                </a:prstGeom>
                <a:noFill/>
                <a:ln cap="flat" cmpd="sng" w="9525">
                  <a:solidFill>
                    <a:schemeClr val="dk1"/>
                  </a:solidFill>
                  <a:prstDash val="solid"/>
                  <a:round/>
                  <a:headEnd len="med" w="med" type="none"/>
                  <a:tailEnd len="med" w="med" type="none"/>
                </a:ln>
              </p:spPr>
            </p:cxnSp>
          </p:grpSp>
        </p:grpSp>
        <p:sp>
          <p:nvSpPr>
            <p:cNvPr id="1493" name="Google Shape;1493;p26"/>
            <p:cNvSpPr/>
            <p:nvPr/>
          </p:nvSpPr>
          <p:spPr>
            <a:xfrm rot="5400000">
              <a:off x="3045" y="1924"/>
              <a:ext cx="99" cy="21"/>
            </a:xfrm>
            <a:prstGeom prst="rect">
              <a:avLst/>
            </a:prstGeom>
            <a:solidFill>
              <a:srgbClr val="66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grpSp>
      <p:grpSp>
        <p:nvGrpSpPr>
          <p:cNvPr id="1494" name="Google Shape;1494;p26"/>
          <p:cNvGrpSpPr/>
          <p:nvPr/>
        </p:nvGrpSpPr>
        <p:grpSpPr>
          <a:xfrm>
            <a:off x="5691675" y="3409037"/>
            <a:ext cx="560118" cy="412188"/>
            <a:chOff x="3124" y="1730"/>
            <a:chExt cx="353" cy="260"/>
          </a:xfrm>
        </p:grpSpPr>
        <p:grpSp>
          <p:nvGrpSpPr>
            <p:cNvPr id="1495" name="Google Shape;1495;p26"/>
            <p:cNvGrpSpPr/>
            <p:nvPr/>
          </p:nvGrpSpPr>
          <p:grpSpPr>
            <a:xfrm flipH="1">
              <a:off x="3124" y="1730"/>
              <a:ext cx="353" cy="178"/>
              <a:chOff x="2226" y="1422"/>
              <a:chExt cx="425" cy="252"/>
            </a:xfrm>
          </p:grpSpPr>
          <p:grpSp>
            <p:nvGrpSpPr>
              <p:cNvPr id="1496" name="Google Shape;1496;p26"/>
              <p:cNvGrpSpPr/>
              <p:nvPr/>
            </p:nvGrpSpPr>
            <p:grpSpPr>
              <a:xfrm>
                <a:off x="2227" y="1422"/>
                <a:ext cx="214" cy="252"/>
                <a:chOff x="2226" y="1422"/>
                <a:chExt cx="214" cy="252"/>
              </a:xfrm>
            </p:grpSpPr>
            <p:cxnSp>
              <p:nvCxnSpPr>
                <p:cNvPr id="1497" name="Google Shape;1497;p26"/>
                <p:cNvCxnSpPr/>
                <p:nvPr/>
              </p:nvCxnSpPr>
              <p:spPr>
                <a:xfrm rot="-5400000">
                  <a:off x="2219" y="1452"/>
                  <a:ext cx="240" cy="203"/>
                </a:xfrm>
                <a:prstGeom prst="curvedConnector2">
                  <a:avLst/>
                </a:prstGeom>
                <a:noFill/>
                <a:ln cap="flat" cmpd="sng" w="38100">
                  <a:solidFill>
                    <a:srgbClr val="969696"/>
                  </a:solidFill>
                  <a:prstDash val="solid"/>
                  <a:round/>
                  <a:headEnd len="med" w="med" type="none"/>
                  <a:tailEnd len="med" w="med" type="none"/>
                </a:ln>
              </p:spPr>
            </p:cxnSp>
            <p:cxnSp>
              <p:nvCxnSpPr>
                <p:cNvPr id="1498" name="Google Shape;1498;p26"/>
                <p:cNvCxnSpPr/>
                <p:nvPr/>
              </p:nvCxnSpPr>
              <p:spPr>
                <a:xfrm rot="-5400000">
                  <a:off x="2208" y="1440"/>
                  <a:ext cx="251" cy="214"/>
                </a:xfrm>
                <a:prstGeom prst="curvedConnector2">
                  <a:avLst/>
                </a:prstGeom>
                <a:noFill/>
                <a:ln cap="flat" cmpd="sng" w="9525">
                  <a:solidFill>
                    <a:schemeClr val="dk1"/>
                  </a:solidFill>
                  <a:prstDash val="solid"/>
                  <a:round/>
                  <a:headEnd len="med" w="med" type="none"/>
                  <a:tailEnd len="med" w="med" type="none"/>
                </a:ln>
              </p:spPr>
            </p:cxnSp>
            <p:cxnSp>
              <p:nvCxnSpPr>
                <p:cNvPr id="1499" name="Google Shape;1499;p26"/>
                <p:cNvCxnSpPr/>
                <p:nvPr/>
              </p:nvCxnSpPr>
              <p:spPr>
                <a:xfrm rot="-5400000">
                  <a:off x="2233" y="1464"/>
                  <a:ext cx="224" cy="187"/>
                </a:xfrm>
                <a:prstGeom prst="curvedConnector2">
                  <a:avLst/>
                </a:prstGeom>
                <a:noFill/>
                <a:ln cap="flat" cmpd="sng" w="9525">
                  <a:solidFill>
                    <a:schemeClr val="dk1"/>
                  </a:solidFill>
                  <a:prstDash val="solid"/>
                  <a:round/>
                  <a:headEnd len="med" w="med" type="none"/>
                  <a:tailEnd len="med" w="med" type="none"/>
                </a:ln>
              </p:spPr>
            </p:cxnSp>
          </p:grpSp>
          <p:grpSp>
            <p:nvGrpSpPr>
              <p:cNvPr id="1500" name="Google Shape;1500;p26"/>
              <p:cNvGrpSpPr/>
              <p:nvPr/>
            </p:nvGrpSpPr>
            <p:grpSpPr>
              <a:xfrm flipH="1">
                <a:off x="2438" y="1422"/>
                <a:ext cx="214" cy="252"/>
                <a:chOff x="2226" y="1422"/>
                <a:chExt cx="214" cy="252"/>
              </a:xfrm>
            </p:grpSpPr>
            <p:cxnSp>
              <p:nvCxnSpPr>
                <p:cNvPr id="1501" name="Google Shape;1501;p26"/>
                <p:cNvCxnSpPr/>
                <p:nvPr/>
              </p:nvCxnSpPr>
              <p:spPr>
                <a:xfrm rot="-5400000">
                  <a:off x="2219" y="1452"/>
                  <a:ext cx="240" cy="203"/>
                </a:xfrm>
                <a:prstGeom prst="curvedConnector2">
                  <a:avLst/>
                </a:prstGeom>
                <a:noFill/>
                <a:ln cap="flat" cmpd="sng" w="38100">
                  <a:solidFill>
                    <a:srgbClr val="969696"/>
                  </a:solidFill>
                  <a:prstDash val="solid"/>
                  <a:round/>
                  <a:headEnd len="med" w="med" type="none"/>
                  <a:tailEnd len="med" w="med" type="none"/>
                </a:ln>
              </p:spPr>
            </p:cxnSp>
            <p:cxnSp>
              <p:nvCxnSpPr>
                <p:cNvPr id="1502" name="Google Shape;1502;p26"/>
                <p:cNvCxnSpPr/>
                <p:nvPr/>
              </p:nvCxnSpPr>
              <p:spPr>
                <a:xfrm rot="-5400000">
                  <a:off x="2208" y="1440"/>
                  <a:ext cx="251" cy="214"/>
                </a:xfrm>
                <a:prstGeom prst="curvedConnector2">
                  <a:avLst/>
                </a:prstGeom>
                <a:noFill/>
                <a:ln cap="flat" cmpd="sng" w="9525">
                  <a:solidFill>
                    <a:schemeClr val="dk1"/>
                  </a:solidFill>
                  <a:prstDash val="solid"/>
                  <a:round/>
                  <a:headEnd len="med" w="med" type="none"/>
                  <a:tailEnd len="med" w="med" type="none"/>
                </a:ln>
              </p:spPr>
            </p:cxnSp>
            <p:cxnSp>
              <p:nvCxnSpPr>
                <p:cNvPr id="1503" name="Google Shape;1503;p26"/>
                <p:cNvCxnSpPr/>
                <p:nvPr/>
              </p:nvCxnSpPr>
              <p:spPr>
                <a:xfrm rot="-5400000">
                  <a:off x="2233" y="1464"/>
                  <a:ext cx="224" cy="187"/>
                </a:xfrm>
                <a:prstGeom prst="curvedConnector2">
                  <a:avLst/>
                </a:prstGeom>
                <a:noFill/>
                <a:ln cap="flat" cmpd="sng" w="9525">
                  <a:solidFill>
                    <a:schemeClr val="dk1"/>
                  </a:solidFill>
                  <a:prstDash val="solid"/>
                  <a:round/>
                  <a:headEnd len="med" w="med" type="none"/>
                  <a:tailEnd len="med" w="med" type="none"/>
                </a:ln>
              </p:spPr>
            </p:cxnSp>
          </p:grpSp>
        </p:grpSp>
        <p:sp>
          <p:nvSpPr>
            <p:cNvPr id="1504" name="Google Shape;1504;p26"/>
            <p:cNvSpPr/>
            <p:nvPr/>
          </p:nvSpPr>
          <p:spPr>
            <a:xfrm flipH="1" rot="-5400000">
              <a:off x="3414" y="1928"/>
              <a:ext cx="103" cy="21"/>
            </a:xfrm>
            <a:prstGeom prst="rect">
              <a:avLst/>
            </a:prstGeom>
            <a:solidFill>
              <a:srgbClr val="FF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505" name="Google Shape;1505;p26"/>
            <p:cNvSpPr/>
            <p:nvPr/>
          </p:nvSpPr>
          <p:spPr>
            <a:xfrm rot="5400000">
              <a:off x="3085" y="1924"/>
              <a:ext cx="99" cy="21"/>
            </a:xfrm>
            <a:prstGeom prst="rect">
              <a:avLst/>
            </a:prstGeom>
            <a:solidFill>
              <a:srgbClr val="66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grpSp>
      <p:grpSp>
        <p:nvGrpSpPr>
          <p:cNvPr id="1506" name="Google Shape;1506;p26"/>
          <p:cNvGrpSpPr/>
          <p:nvPr/>
        </p:nvGrpSpPr>
        <p:grpSpPr>
          <a:xfrm>
            <a:off x="4771584" y="2902063"/>
            <a:ext cx="2349500" cy="1491456"/>
            <a:chOff x="1989" y="1385"/>
            <a:chExt cx="1480" cy="940"/>
          </a:xfrm>
        </p:grpSpPr>
        <p:sp>
          <p:nvSpPr>
            <p:cNvPr id="1507" name="Google Shape;1507;p26"/>
            <p:cNvSpPr/>
            <p:nvPr/>
          </p:nvSpPr>
          <p:spPr>
            <a:xfrm flipH="1" rot="10800000">
              <a:off x="2932" y="1438"/>
              <a:ext cx="27" cy="81"/>
            </a:xfrm>
            <a:prstGeom prst="rect">
              <a:avLst/>
            </a:prstGeom>
            <a:solidFill>
              <a:srgbClr val="FF3300"/>
            </a:solidFill>
            <a:ln cap="flat" cmpd="sng" w="9525">
              <a:solidFill>
                <a:schemeClr val="dk1"/>
              </a:solidFill>
              <a:prstDash val="solid"/>
              <a:miter lim="800000"/>
              <a:headEnd len="sm" w="sm" type="none"/>
              <a:tailEnd len="sm" w="sm" type="none"/>
            </a:ln>
            <a:effectLst>
              <a:outerShdw kx="-2453608" rotWithShape="0" sy="50000">
                <a:schemeClr val="lt2">
                  <a:alpha val="49803"/>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508" name="Google Shape;1508;p26"/>
            <p:cNvSpPr/>
            <p:nvPr/>
          </p:nvSpPr>
          <p:spPr>
            <a:xfrm flipH="1" rot="10800000">
              <a:off x="2309" y="1865"/>
              <a:ext cx="27" cy="82"/>
            </a:xfrm>
            <a:prstGeom prst="rect">
              <a:avLst/>
            </a:prstGeom>
            <a:solidFill>
              <a:srgbClr val="6699FF"/>
            </a:solidFill>
            <a:ln cap="flat" cmpd="sng" w="9525">
              <a:solidFill>
                <a:schemeClr val="dk1"/>
              </a:solidFill>
              <a:prstDash val="solid"/>
              <a:miter lim="800000"/>
              <a:headEnd len="sm" w="sm" type="none"/>
              <a:tailEnd len="sm" w="sm" type="none"/>
            </a:ln>
            <a:effectLst>
              <a:outerShdw kx="-2453608" rotWithShape="0" sy="50000">
                <a:schemeClr val="lt2">
                  <a:alpha val="49803"/>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grpSp>
          <p:nvGrpSpPr>
            <p:cNvPr id="1509" name="Google Shape;1509;p26"/>
            <p:cNvGrpSpPr/>
            <p:nvPr/>
          </p:nvGrpSpPr>
          <p:grpSpPr>
            <a:xfrm>
              <a:off x="1989" y="1385"/>
              <a:ext cx="1480" cy="940"/>
              <a:chOff x="1989" y="1385"/>
              <a:chExt cx="1480" cy="940"/>
            </a:xfrm>
          </p:grpSpPr>
          <p:sp>
            <p:nvSpPr>
              <p:cNvPr id="1510" name="Google Shape;1510;p26"/>
              <p:cNvSpPr/>
              <p:nvPr/>
            </p:nvSpPr>
            <p:spPr>
              <a:xfrm flipH="1" rot="10800000">
                <a:off x="3203" y="1398"/>
                <a:ext cx="27" cy="81"/>
              </a:xfrm>
              <a:prstGeom prst="rect">
                <a:avLst/>
              </a:prstGeom>
              <a:solidFill>
                <a:srgbClr val="6699FF"/>
              </a:solidFill>
              <a:ln cap="flat" cmpd="sng" w="9525">
                <a:solidFill>
                  <a:schemeClr val="dk1"/>
                </a:solidFill>
                <a:prstDash val="solid"/>
                <a:miter lim="800000"/>
                <a:headEnd len="sm" w="sm" type="none"/>
                <a:tailEnd len="sm" w="sm" type="none"/>
              </a:ln>
              <a:effectLst>
                <a:outerShdw kx="-2453608" rotWithShape="0" sy="50000">
                  <a:schemeClr val="lt2">
                    <a:alpha val="49803"/>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511" name="Google Shape;1511;p26"/>
              <p:cNvSpPr/>
              <p:nvPr/>
            </p:nvSpPr>
            <p:spPr>
              <a:xfrm flipH="1" rot="10800000">
                <a:off x="2971" y="1743"/>
                <a:ext cx="27" cy="83"/>
              </a:xfrm>
              <a:prstGeom prst="rect">
                <a:avLst/>
              </a:prstGeom>
              <a:solidFill>
                <a:srgbClr val="FF3300"/>
              </a:solidFill>
              <a:ln cap="flat" cmpd="sng" w="9525">
                <a:solidFill>
                  <a:schemeClr val="dk1"/>
                </a:solidFill>
                <a:prstDash val="solid"/>
                <a:miter lim="800000"/>
                <a:headEnd len="sm" w="sm" type="none"/>
                <a:tailEnd len="sm" w="sm" type="none"/>
              </a:ln>
              <a:effectLst>
                <a:outerShdw kx="-2453608" rotWithShape="0" sy="50000">
                  <a:schemeClr val="lt2">
                    <a:alpha val="49803"/>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512" name="Google Shape;1512;p26"/>
              <p:cNvSpPr/>
              <p:nvPr/>
            </p:nvSpPr>
            <p:spPr>
              <a:xfrm flipH="1" rot="10800000">
                <a:off x="2674" y="1889"/>
                <a:ext cx="27" cy="81"/>
              </a:xfrm>
              <a:prstGeom prst="rect">
                <a:avLst/>
              </a:prstGeom>
              <a:solidFill>
                <a:srgbClr val="6699FF"/>
              </a:solidFill>
              <a:ln cap="flat" cmpd="sng" w="9525">
                <a:solidFill>
                  <a:schemeClr val="dk1"/>
                </a:solidFill>
                <a:prstDash val="solid"/>
                <a:miter lim="800000"/>
                <a:headEnd len="sm" w="sm" type="none"/>
                <a:tailEnd len="sm" w="sm" type="none"/>
              </a:ln>
              <a:effectLst>
                <a:outerShdw kx="-2453608" rotWithShape="0" sy="50000">
                  <a:schemeClr val="lt2">
                    <a:alpha val="49803"/>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513" name="Google Shape;1513;p26"/>
              <p:cNvSpPr/>
              <p:nvPr/>
            </p:nvSpPr>
            <p:spPr>
              <a:xfrm flipH="1" rot="10800000">
                <a:off x="2348" y="2049"/>
                <a:ext cx="27" cy="82"/>
              </a:xfrm>
              <a:prstGeom prst="rect">
                <a:avLst/>
              </a:prstGeom>
              <a:solidFill>
                <a:srgbClr val="FF3300"/>
              </a:solidFill>
              <a:ln cap="flat" cmpd="sng" w="9525">
                <a:solidFill>
                  <a:schemeClr val="dk1"/>
                </a:solidFill>
                <a:prstDash val="solid"/>
                <a:miter lim="800000"/>
                <a:headEnd len="sm" w="sm" type="none"/>
                <a:tailEnd len="sm" w="sm" type="none"/>
              </a:ln>
              <a:effectLst>
                <a:outerShdw kx="-2453608" rotWithShape="0" sy="50000">
                  <a:schemeClr val="lt2">
                    <a:alpha val="49803"/>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514" name="Google Shape;1514;p26"/>
              <p:cNvSpPr/>
              <p:nvPr/>
            </p:nvSpPr>
            <p:spPr>
              <a:xfrm flipH="1" rot="10800000">
                <a:off x="2760" y="1522"/>
                <a:ext cx="27" cy="80"/>
              </a:xfrm>
              <a:prstGeom prst="rect">
                <a:avLst/>
              </a:prstGeom>
              <a:solidFill>
                <a:srgbClr val="FF3300"/>
              </a:solidFill>
              <a:ln cap="flat" cmpd="sng" w="9525">
                <a:solidFill>
                  <a:schemeClr val="dk1"/>
                </a:solidFill>
                <a:prstDash val="solid"/>
                <a:miter lim="800000"/>
                <a:headEnd len="sm" w="sm" type="none"/>
                <a:tailEnd len="sm" w="sm" type="none"/>
              </a:ln>
              <a:effectLst>
                <a:outerShdw kx="-2453608" rotWithShape="0" sy="50000">
                  <a:schemeClr val="lt2">
                    <a:alpha val="49803"/>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515" name="Google Shape;1515;p26"/>
              <p:cNvSpPr/>
              <p:nvPr/>
            </p:nvSpPr>
            <p:spPr>
              <a:xfrm flipH="1" rot="10800000">
                <a:off x="2240" y="1767"/>
                <a:ext cx="27" cy="83"/>
              </a:xfrm>
              <a:prstGeom prst="rect">
                <a:avLst/>
              </a:prstGeom>
              <a:solidFill>
                <a:srgbClr val="FF3300"/>
              </a:solidFill>
              <a:ln cap="flat" cmpd="sng" w="9525">
                <a:solidFill>
                  <a:schemeClr val="dk1"/>
                </a:solidFill>
                <a:prstDash val="solid"/>
                <a:miter lim="800000"/>
                <a:headEnd len="sm" w="sm" type="none"/>
                <a:tailEnd len="sm" w="sm" type="none"/>
              </a:ln>
              <a:effectLst>
                <a:outerShdw kx="-2453608" rotWithShape="0" sy="50000">
                  <a:schemeClr val="lt2">
                    <a:alpha val="49803"/>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516" name="Google Shape;1516;p26"/>
              <p:cNvSpPr/>
              <p:nvPr/>
            </p:nvSpPr>
            <p:spPr>
              <a:xfrm flipH="1" rot="10800000">
                <a:off x="2226" y="1551"/>
                <a:ext cx="27" cy="81"/>
              </a:xfrm>
              <a:prstGeom prst="rect">
                <a:avLst/>
              </a:prstGeom>
              <a:solidFill>
                <a:srgbClr val="FF3300"/>
              </a:solidFill>
              <a:ln cap="flat" cmpd="sng" w="9525">
                <a:solidFill>
                  <a:schemeClr val="dk1"/>
                </a:solidFill>
                <a:prstDash val="solid"/>
                <a:miter lim="800000"/>
                <a:headEnd len="sm" w="sm" type="none"/>
                <a:tailEnd len="sm" w="sm" type="none"/>
              </a:ln>
              <a:effectLst>
                <a:outerShdw kx="-2453608" rotWithShape="0" sy="50000">
                  <a:schemeClr val="lt2">
                    <a:alpha val="49803"/>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517" name="Google Shape;1517;p26"/>
              <p:cNvSpPr/>
              <p:nvPr/>
            </p:nvSpPr>
            <p:spPr>
              <a:xfrm flipH="1" rot="10800000">
                <a:off x="2798" y="2026"/>
                <a:ext cx="27" cy="81"/>
              </a:xfrm>
              <a:prstGeom prst="rect">
                <a:avLst/>
              </a:prstGeom>
              <a:solidFill>
                <a:srgbClr val="FF3300"/>
              </a:solidFill>
              <a:ln cap="flat" cmpd="sng" w="9525">
                <a:solidFill>
                  <a:schemeClr val="dk1"/>
                </a:solidFill>
                <a:prstDash val="solid"/>
                <a:miter lim="800000"/>
                <a:headEnd len="sm" w="sm" type="none"/>
                <a:tailEnd len="sm" w="sm" type="none"/>
              </a:ln>
              <a:effectLst>
                <a:outerShdw kx="-2453608" rotWithShape="0" sy="50000">
                  <a:schemeClr val="lt2">
                    <a:alpha val="49803"/>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518" name="Google Shape;1518;p26"/>
              <p:cNvSpPr/>
              <p:nvPr/>
            </p:nvSpPr>
            <p:spPr>
              <a:xfrm flipH="1" rot="10800000">
                <a:off x="3062" y="1481"/>
                <a:ext cx="27" cy="81"/>
              </a:xfrm>
              <a:prstGeom prst="rect">
                <a:avLst/>
              </a:prstGeom>
              <a:solidFill>
                <a:srgbClr val="6699FF"/>
              </a:solidFill>
              <a:ln cap="flat" cmpd="sng" w="9525">
                <a:solidFill>
                  <a:schemeClr val="dk1"/>
                </a:solidFill>
                <a:prstDash val="solid"/>
                <a:miter lim="800000"/>
                <a:headEnd len="sm" w="sm" type="none"/>
                <a:tailEnd len="sm" w="sm" type="none"/>
              </a:ln>
              <a:effectLst>
                <a:outerShdw kx="-2453608" rotWithShape="0" sy="50000">
                  <a:schemeClr val="lt2">
                    <a:alpha val="49803"/>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519" name="Google Shape;1519;p26"/>
              <p:cNvSpPr/>
              <p:nvPr/>
            </p:nvSpPr>
            <p:spPr>
              <a:xfrm flipH="1" rot="10800000">
                <a:off x="2143" y="1788"/>
                <a:ext cx="27" cy="81"/>
              </a:xfrm>
              <a:prstGeom prst="rect">
                <a:avLst/>
              </a:prstGeom>
              <a:solidFill>
                <a:srgbClr val="6699FF"/>
              </a:solidFill>
              <a:ln cap="flat" cmpd="sng" w="9525">
                <a:solidFill>
                  <a:schemeClr val="dk1"/>
                </a:solidFill>
                <a:prstDash val="solid"/>
                <a:miter lim="800000"/>
                <a:headEnd len="sm" w="sm" type="none"/>
                <a:tailEnd len="sm" w="sm" type="none"/>
              </a:ln>
              <a:effectLst>
                <a:outerShdw kx="-2453608" rotWithShape="0" sy="50000">
                  <a:schemeClr val="lt2">
                    <a:alpha val="49803"/>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520" name="Google Shape;1520;p26"/>
              <p:cNvSpPr/>
              <p:nvPr/>
            </p:nvSpPr>
            <p:spPr>
              <a:xfrm flipH="1" rot="10800000">
                <a:off x="2243" y="2033"/>
                <a:ext cx="27" cy="80"/>
              </a:xfrm>
              <a:prstGeom prst="rect">
                <a:avLst/>
              </a:prstGeom>
              <a:solidFill>
                <a:srgbClr val="6699FF"/>
              </a:solidFill>
              <a:ln cap="flat" cmpd="sng" w="9525">
                <a:solidFill>
                  <a:schemeClr val="dk1"/>
                </a:solidFill>
                <a:prstDash val="solid"/>
                <a:miter lim="800000"/>
                <a:headEnd len="sm" w="sm" type="none"/>
                <a:tailEnd len="sm" w="sm" type="none"/>
              </a:ln>
              <a:effectLst>
                <a:outerShdw kx="-2453608" rotWithShape="0" sy="50000">
                  <a:schemeClr val="lt2">
                    <a:alpha val="49803"/>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521" name="Google Shape;1521;p26"/>
              <p:cNvSpPr/>
              <p:nvPr/>
            </p:nvSpPr>
            <p:spPr>
              <a:xfrm flipH="1" rot="10800000">
                <a:off x="1989" y="1388"/>
                <a:ext cx="27" cy="81"/>
              </a:xfrm>
              <a:prstGeom prst="rect">
                <a:avLst/>
              </a:prstGeom>
              <a:solidFill>
                <a:srgbClr val="6699FF"/>
              </a:solidFill>
              <a:ln cap="flat" cmpd="sng" w="9525">
                <a:solidFill>
                  <a:schemeClr val="dk1"/>
                </a:solidFill>
                <a:prstDash val="solid"/>
                <a:miter lim="800000"/>
                <a:headEnd len="sm" w="sm" type="none"/>
                <a:tailEnd len="sm" w="sm" type="none"/>
              </a:ln>
              <a:effectLst>
                <a:outerShdw kx="-2453608" rotWithShape="0" sy="50000">
                  <a:schemeClr val="lt2">
                    <a:alpha val="49803"/>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522" name="Google Shape;1522;p26"/>
              <p:cNvSpPr/>
              <p:nvPr/>
            </p:nvSpPr>
            <p:spPr>
              <a:xfrm flipH="1" rot="10800000">
                <a:off x="2410" y="1635"/>
                <a:ext cx="27" cy="83"/>
              </a:xfrm>
              <a:prstGeom prst="rect">
                <a:avLst/>
              </a:prstGeom>
              <a:solidFill>
                <a:srgbClr val="6699FF"/>
              </a:solidFill>
              <a:ln cap="flat" cmpd="sng" w="9525">
                <a:solidFill>
                  <a:schemeClr val="dk1"/>
                </a:solidFill>
                <a:prstDash val="solid"/>
                <a:miter lim="800000"/>
                <a:headEnd len="sm" w="sm" type="none"/>
                <a:tailEnd len="sm" w="sm" type="none"/>
              </a:ln>
              <a:effectLst>
                <a:outerShdw kx="-2453608" rotWithShape="0" sy="50000">
                  <a:schemeClr val="lt2">
                    <a:alpha val="49803"/>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523" name="Google Shape;1523;p26"/>
              <p:cNvSpPr/>
              <p:nvPr/>
            </p:nvSpPr>
            <p:spPr>
              <a:xfrm flipH="1" rot="10800000">
                <a:off x="2172" y="1422"/>
                <a:ext cx="27" cy="80"/>
              </a:xfrm>
              <a:prstGeom prst="rect">
                <a:avLst/>
              </a:prstGeom>
              <a:solidFill>
                <a:srgbClr val="6699FF"/>
              </a:solidFill>
              <a:ln cap="flat" cmpd="sng" w="9525">
                <a:solidFill>
                  <a:schemeClr val="dk1"/>
                </a:solidFill>
                <a:prstDash val="solid"/>
                <a:miter lim="800000"/>
                <a:headEnd len="sm" w="sm" type="none"/>
                <a:tailEnd len="sm" w="sm" type="none"/>
              </a:ln>
              <a:effectLst>
                <a:outerShdw kx="-2453608" rotWithShape="0" sy="50000">
                  <a:schemeClr val="lt2">
                    <a:alpha val="49803"/>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524" name="Google Shape;1524;p26"/>
              <p:cNvSpPr/>
              <p:nvPr/>
            </p:nvSpPr>
            <p:spPr>
              <a:xfrm flipH="1" rot="10800000">
                <a:off x="2374" y="2243"/>
                <a:ext cx="27" cy="82"/>
              </a:xfrm>
              <a:prstGeom prst="rect">
                <a:avLst/>
              </a:prstGeom>
              <a:solidFill>
                <a:srgbClr val="6699FF"/>
              </a:solidFill>
              <a:ln cap="flat" cmpd="sng" w="9525">
                <a:solidFill>
                  <a:schemeClr val="dk1"/>
                </a:solidFill>
                <a:prstDash val="solid"/>
                <a:miter lim="800000"/>
                <a:headEnd len="sm" w="sm" type="none"/>
                <a:tailEnd len="sm" w="sm" type="none"/>
              </a:ln>
              <a:effectLst>
                <a:outerShdw kx="-2453608" rotWithShape="0" sy="50000">
                  <a:schemeClr val="lt2">
                    <a:alpha val="49803"/>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525" name="Google Shape;1525;p26"/>
              <p:cNvSpPr/>
              <p:nvPr/>
            </p:nvSpPr>
            <p:spPr>
              <a:xfrm flipH="1" rot="10800000">
                <a:off x="2780" y="1800"/>
                <a:ext cx="27" cy="81"/>
              </a:xfrm>
              <a:prstGeom prst="rect">
                <a:avLst/>
              </a:prstGeom>
              <a:solidFill>
                <a:srgbClr val="FF3300"/>
              </a:solidFill>
              <a:ln cap="flat" cmpd="sng" w="9525">
                <a:solidFill>
                  <a:schemeClr val="dk1"/>
                </a:solidFill>
                <a:prstDash val="solid"/>
                <a:miter lim="800000"/>
                <a:headEnd len="sm" w="sm" type="none"/>
                <a:tailEnd len="sm" w="sm" type="none"/>
              </a:ln>
              <a:effectLst>
                <a:outerShdw kx="-2453608" rotWithShape="0" sy="50000">
                  <a:schemeClr val="lt2">
                    <a:alpha val="49803"/>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526" name="Google Shape;1526;p26"/>
              <p:cNvSpPr/>
              <p:nvPr/>
            </p:nvSpPr>
            <p:spPr>
              <a:xfrm flipH="1" rot="10800000">
                <a:off x="2324" y="1392"/>
                <a:ext cx="27" cy="82"/>
              </a:xfrm>
              <a:prstGeom prst="rect">
                <a:avLst/>
              </a:prstGeom>
              <a:solidFill>
                <a:srgbClr val="FF3300"/>
              </a:solidFill>
              <a:ln cap="flat" cmpd="sng" w="9525">
                <a:solidFill>
                  <a:schemeClr val="dk1"/>
                </a:solidFill>
                <a:prstDash val="solid"/>
                <a:miter lim="800000"/>
                <a:headEnd len="sm" w="sm" type="none"/>
                <a:tailEnd len="sm" w="sm" type="none"/>
              </a:ln>
              <a:effectLst>
                <a:outerShdw kx="-2453608" rotWithShape="0" sy="50000">
                  <a:schemeClr val="lt2">
                    <a:alpha val="49803"/>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527" name="Google Shape;1527;p26"/>
              <p:cNvSpPr/>
              <p:nvPr/>
            </p:nvSpPr>
            <p:spPr>
              <a:xfrm flipH="1" rot="10800000">
                <a:off x="1999" y="1790"/>
                <a:ext cx="27" cy="82"/>
              </a:xfrm>
              <a:prstGeom prst="rect">
                <a:avLst/>
              </a:prstGeom>
              <a:solidFill>
                <a:srgbClr val="6699FF"/>
              </a:solidFill>
              <a:ln cap="flat" cmpd="sng" w="9525">
                <a:solidFill>
                  <a:schemeClr val="dk1"/>
                </a:solidFill>
                <a:prstDash val="solid"/>
                <a:miter lim="800000"/>
                <a:headEnd len="sm" w="sm" type="none"/>
                <a:tailEnd len="sm" w="sm" type="none"/>
              </a:ln>
              <a:effectLst>
                <a:outerShdw kx="-2453608" rotWithShape="0" sy="50000">
                  <a:schemeClr val="lt2">
                    <a:alpha val="49803"/>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528" name="Google Shape;1528;p26"/>
              <p:cNvSpPr/>
              <p:nvPr/>
            </p:nvSpPr>
            <p:spPr>
              <a:xfrm flipH="1" rot="10800000">
                <a:off x="2065" y="1701"/>
                <a:ext cx="27" cy="81"/>
              </a:xfrm>
              <a:prstGeom prst="rect">
                <a:avLst/>
              </a:prstGeom>
              <a:solidFill>
                <a:srgbClr val="FF3300"/>
              </a:solidFill>
              <a:ln cap="flat" cmpd="sng" w="9525">
                <a:solidFill>
                  <a:schemeClr val="dk1"/>
                </a:solidFill>
                <a:prstDash val="solid"/>
                <a:miter lim="800000"/>
                <a:headEnd len="sm" w="sm" type="none"/>
                <a:tailEnd len="sm" w="sm" type="none"/>
              </a:ln>
              <a:effectLst>
                <a:outerShdw kx="-2453608" rotWithShape="0" sy="50000">
                  <a:schemeClr val="lt2">
                    <a:alpha val="49803"/>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529" name="Google Shape;1529;p26"/>
              <p:cNvSpPr/>
              <p:nvPr/>
            </p:nvSpPr>
            <p:spPr>
              <a:xfrm flipH="1" rot="10800000">
                <a:off x="2457" y="1486"/>
                <a:ext cx="27" cy="81"/>
              </a:xfrm>
              <a:prstGeom prst="rect">
                <a:avLst/>
              </a:prstGeom>
              <a:solidFill>
                <a:srgbClr val="FF3300"/>
              </a:solidFill>
              <a:ln cap="flat" cmpd="sng" w="9525">
                <a:solidFill>
                  <a:schemeClr val="dk1"/>
                </a:solidFill>
                <a:prstDash val="solid"/>
                <a:miter lim="800000"/>
                <a:headEnd len="sm" w="sm" type="none"/>
                <a:tailEnd len="sm" w="sm" type="none"/>
              </a:ln>
              <a:effectLst>
                <a:outerShdw kx="-2453608" rotWithShape="0" sy="50000">
                  <a:schemeClr val="lt2">
                    <a:alpha val="49803"/>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530" name="Google Shape;1530;p26"/>
              <p:cNvSpPr/>
              <p:nvPr/>
            </p:nvSpPr>
            <p:spPr>
              <a:xfrm flipH="1" rot="10800000">
                <a:off x="2052" y="1504"/>
                <a:ext cx="27" cy="82"/>
              </a:xfrm>
              <a:prstGeom prst="rect">
                <a:avLst/>
              </a:prstGeom>
              <a:solidFill>
                <a:srgbClr val="FF3300"/>
              </a:solidFill>
              <a:ln cap="flat" cmpd="sng" w="9525">
                <a:solidFill>
                  <a:schemeClr val="dk1"/>
                </a:solidFill>
                <a:prstDash val="solid"/>
                <a:miter lim="800000"/>
                <a:headEnd len="sm" w="sm" type="none"/>
                <a:tailEnd len="sm" w="sm" type="none"/>
              </a:ln>
              <a:effectLst>
                <a:outerShdw kx="-2453608" rotWithShape="0" sy="50000">
                  <a:schemeClr val="lt2">
                    <a:alpha val="49803"/>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531" name="Google Shape;1531;p26"/>
              <p:cNvSpPr/>
              <p:nvPr/>
            </p:nvSpPr>
            <p:spPr>
              <a:xfrm flipH="1" rot="10800000">
                <a:off x="2605" y="2113"/>
                <a:ext cx="27" cy="81"/>
              </a:xfrm>
              <a:prstGeom prst="rect">
                <a:avLst/>
              </a:prstGeom>
              <a:solidFill>
                <a:srgbClr val="6699FF"/>
              </a:solidFill>
              <a:ln cap="flat" cmpd="sng" w="9525">
                <a:solidFill>
                  <a:schemeClr val="dk1"/>
                </a:solidFill>
                <a:prstDash val="solid"/>
                <a:miter lim="800000"/>
                <a:headEnd len="sm" w="sm" type="none"/>
                <a:tailEnd len="sm" w="sm" type="none"/>
              </a:ln>
              <a:effectLst>
                <a:outerShdw kx="-2453608" rotWithShape="0" sy="50000">
                  <a:schemeClr val="lt2">
                    <a:alpha val="49803"/>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532" name="Google Shape;1532;p26"/>
              <p:cNvSpPr/>
              <p:nvPr/>
            </p:nvSpPr>
            <p:spPr>
              <a:xfrm flipH="1" rot="10800000">
                <a:off x="3238" y="1643"/>
                <a:ext cx="27" cy="81"/>
              </a:xfrm>
              <a:prstGeom prst="rect">
                <a:avLst/>
              </a:prstGeom>
              <a:solidFill>
                <a:srgbClr val="6699FF"/>
              </a:solidFill>
              <a:ln cap="flat" cmpd="sng" w="9525">
                <a:solidFill>
                  <a:schemeClr val="dk1"/>
                </a:solidFill>
                <a:prstDash val="solid"/>
                <a:miter lim="800000"/>
                <a:headEnd len="sm" w="sm" type="none"/>
                <a:tailEnd len="sm" w="sm" type="none"/>
              </a:ln>
              <a:effectLst>
                <a:outerShdw kx="-2453608" rotWithShape="0" sy="50000">
                  <a:schemeClr val="lt2">
                    <a:alpha val="49803"/>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533" name="Google Shape;1533;p26"/>
              <p:cNvSpPr/>
              <p:nvPr/>
            </p:nvSpPr>
            <p:spPr>
              <a:xfrm flipH="1" rot="10800000">
                <a:off x="2446" y="2145"/>
                <a:ext cx="27" cy="80"/>
              </a:xfrm>
              <a:prstGeom prst="rect">
                <a:avLst/>
              </a:prstGeom>
              <a:solidFill>
                <a:srgbClr val="6699FF"/>
              </a:solidFill>
              <a:ln cap="flat" cmpd="sng" w="9525">
                <a:solidFill>
                  <a:schemeClr val="dk1"/>
                </a:solidFill>
                <a:prstDash val="solid"/>
                <a:miter lim="800000"/>
                <a:headEnd len="sm" w="sm" type="none"/>
                <a:tailEnd len="sm" w="sm" type="none"/>
              </a:ln>
              <a:effectLst>
                <a:outerShdw kx="-2453608" rotWithShape="0" sy="50000">
                  <a:schemeClr val="lt2">
                    <a:alpha val="49803"/>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534" name="Google Shape;1534;p26"/>
              <p:cNvSpPr/>
              <p:nvPr/>
            </p:nvSpPr>
            <p:spPr>
              <a:xfrm flipH="1" rot="10800000">
                <a:off x="2512" y="2220"/>
                <a:ext cx="27" cy="81"/>
              </a:xfrm>
              <a:prstGeom prst="rect">
                <a:avLst/>
              </a:prstGeom>
              <a:solidFill>
                <a:srgbClr val="FF3300"/>
              </a:solidFill>
              <a:ln cap="flat" cmpd="sng" w="9525">
                <a:solidFill>
                  <a:schemeClr val="dk1"/>
                </a:solidFill>
                <a:prstDash val="solid"/>
                <a:miter lim="800000"/>
                <a:headEnd len="sm" w="sm" type="none"/>
                <a:tailEnd len="sm" w="sm" type="none"/>
              </a:ln>
              <a:effectLst>
                <a:outerShdw kx="-2453608" rotWithShape="0" sy="50000">
                  <a:schemeClr val="lt2">
                    <a:alpha val="49803"/>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535" name="Google Shape;1535;p26"/>
              <p:cNvSpPr/>
              <p:nvPr/>
            </p:nvSpPr>
            <p:spPr>
              <a:xfrm flipH="1" rot="10800000">
                <a:off x="3442" y="1385"/>
                <a:ext cx="27" cy="81"/>
              </a:xfrm>
              <a:prstGeom prst="rect">
                <a:avLst/>
              </a:prstGeom>
              <a:solidFill>
                <a:srgbClr val="FF3300"/>
              </a:solidFill>
              <a:ln cap="flat" cmpd="sng" w="9525">
                <a:solidFill>
                  <a:schemeClr val="dk1"/>
                </a:solidFill>
                <a:prstDash val="solid"/>
                <a:miter lim="800000"/>
                <a:headEnd len="sm" w="sm" type="none"/>
                <a:tailEnd len="sm" w="sm" type="none"/>
              </a:ln>
              <a:effectLst>
                <a:outerShdw kx="-2453608" rotWithShape="0" sy="50000">
                  <a:schemeClr val="lt2">
                    <a:alpha val="49803"/>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536" name="Google Shape;1536;p26"/>
              <p:cNvSpPr/>
              <p:nvPr/>
            </p:nvSpPr>
            <p:spPr>
              <a:xfrm flipH="1" rot="10800000">
                <a:off x="2155" y="1941"/>
                <a:ext cx="27" cy="81"/>
              </a:xfrm>
              <a:prstGeom prst="rect">
                <a:avLst/>
              </a:prstGeom>
              <a:solidFill>
                <a:srgbClr val="FF3300"/>
              </a:solidFill>
              <a:ln cap="flat" cmpd="sng" w="9525">
                <a:solidFill>
                  <a:schemeClr val="dk1"/>
                </a:solidFill>
                <a:prstDash val="solid"/>
                <a:miter lim="800000"/>
                <a:headEnd len="sm" w="sm" type="none"/>
                <a:tailEnd len="sm" w="sm" type="none"/>
              </a:ln>
              <a:effectLst>
                <a:outerShdw kx="-2453608" rotWithShape="0" sy="50000">
                  <a:schemeClr val="lt2">
                    <a:alpha val="49803"/>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grpSp>
      </p:grpSp>
      <p:grpSp>
        <p:nvGrpSpPr>
          <p:cNvPr id="1537" name="Google Shape;1537;p26"/>
          <p:cNvGrpSpPr/>
          <p:nvPr/>
        </p:nvGrpSpPr>
        <p:grpSpPr>
          <a:xfrm>
            <a:off x="6288418" y="2893165"/>
            <a:ext cx="693782" cy="467685"/>
            <a:chOff x="3081" y="1689"/>
            <a:chExt cx="437" cy="295"/>
          </a:xfrm>
        </p:grpSpPr>
        <p:grpSp>
          <p:nvGrpSpPr>
            <p:cNvPr id="1538" name="Google Shape;1538;p26"/>
            <p:cNvGrpSpPr/>
            <p:nvPr/>
          </p:nvGrpSpPr>
          <p:grpSpPr>
            <a:xfrm flipH="1">
              <a:off x="3081" y="1689"/>
              <a:ext cx="437" cy="199"/>
              <a:chOff x="2226" y="1422"/>
              <a:chExt cx="425" cy="252"/>
            </a:xfrm>
          </p:grpSpPr>
          <p:grpSp>
            <p:nvGrpSpPr>
              <p:cNvPr id="1539" name="Google Shape;1539;p26"/>
              <p:cNvGrpSpPr/>
              <p:nvPr/>
            </p:nvGrpSpPr>
            <p:grpSpPr>
              <a:xfrm>
                <a:off x="2227" y="1422"/>
                <a:ext cx="214" cy="252"/>
                <a:chOff x="2226" y="1422"/>
                <a:chExt cx="214" cy="252"/>
              </a:xfrm>
            </p:grpSpPr>
            <p:cxnSp>
              <p:nvCxnSpPr>
                <p:cNvPr id="1540" name="Google Shape;1540;p26"/>
                <p:cNvCxnSpPr/>
                <p:nvPr/>
              </p:nvCxnSpPr>
              <p:spPr>
                <a:xfrm rot="-5400000">
                  <a:off x="2219" y="1452"/>
                  <a:ext cx="240" cy="203"/>
                </a:xfrm>
                <a:prstGeom prst="curvedConnector2">
                  <a:avLst/>
                </a:prstGeom>
                <a:noFill/>
                <a:ln cap="flat" cmpd="sng" w="38100">
                  <a:solidFill>
                    <a:srgbClr val="969696"/>
                  </a:solidFill>
                  <a:prstDash val="solid"/>
                  <a:round/>
                  <a:headEnd len="med" w="med" type="none"/>
                  <a:tailEnd len="med" w="med" type="none"/>
                </a:ln>
              </p:spPr>
            </p:cxnSp>
            <p:cxnSp>
              <p:nvCxnSpPr>
                <p:cNvPr id="1541" name="Google Shape;1541;p26"/>
                <p:cNvCxnSpPr/>
                <p:nvPr/>
              </p:nvCxnSpPr>
              <p:spPr>
                <a:xfrm rot="-5400000">
                  <a:off x="2208" y="1440"/>
                  <a:ext cx="251" cy="214"/>
                </a:xfrm>
                <a:prstGeom prst="curvedConnector2">
                  <a:avLst/>
                </a:prstGeom>
                <a:noFill/>
                <a:ln cap="flat" cmpd="sng" w="9525">
                  <a:solidFill>
                    <a:schemeClr val="dk1"/>
                  </a:solidFill>
                  <a:prstDash val="solid"/>
                  <a:round/>
                  <a:headEnd len="med" w="med" type="none"/>
                  <a:tailEnd len="med" w="med" type="none"/>
                </a:ln>
              </p:spPr>
            </p:cxnSp>
            <p:cxnSp>
              <p:nvCxnSpPr>
                <p:cNvPr id="1542" name="Google Shape;1542;p26"/>
                <p:cNvCxnSpPr/>
                <p:nvPr/>
              </p:nvCxnSpPr>
              <p:spPr>
                <a:xfrm rot="-5400000">
                  <a:off x="2233" y="1464"/>
                  <a:ext cx="224" cy="187"/>
                </a:xfrm>
                <a:prstGeom prst="curvedConnector2">
                  <a:avLst/>
                </a:prstGeom>
                <a:noFill/>
                <a:ln cap="flat" cmpd="sng" w="9525">
                  <a:solidFill>
                    <a:schemeClr val="dk1"/>
                  </a:solidFill>
                  <a:prstDash val="solid"/>
                  <a:round/>
                  <a:headEnd len="med" w="med" type="none"/>
                  <a:tailEnd len="med" w="med" type="none"/>
                </a:ln>
              </p:spPr>
            </p:cxnSp>
          </p:grpSp>
          <p:grpSp>
            <p:nvGrpSpPr>
              <p:cNvPr id="1543" name="Google Shape;1543;p26"/>
              <p:cNvGrpSpPr/>
              <p:nvPr/>
            </p:nvGrpSpPr>
            <p:grpSpPr>
              <a:xfrm flipH="1">
                <a:off x="2438" y="1422"/>
                <a:ext cx="214" cy="252"/>
                <a:chOff x="2226" y="1422"/>
                <a:chExt cx="214" cy="252"/>
              </a:xfrm>
            </p:grpSpPr>
            <p:cxnSp>
              <p:nvCxnSpPr>
                <p:cNvPr id="1544" name="Google Shape;1544;p26"/>
                <p:cNvCxnSpPr/>
                <p:nvPr/>
              </p:nvCxnSpPr>
              <p:spPr>
                <a:xfrm rot="-5400000">
                  <a:off x="2219" y="1452"/>
                  <a:ext cx="240" cy="203"/>
                </a:xfrm>
                <a:prstGeom prst="curvedConnector2">
                  <a:avLst/>
                </a:prstGeom>
                <a:noFill/>
                <a:ln cap="flat" cmpd="sng" w="38100">
                  <a:solidFill>
                    <a:srgbClr val="969696"/>
                  </a:solidFill>
                  <a:prstDash val="solid"/>
                  <a:round/>
                  <a:headEnd len="med" w="med" type="none"/>
                  <a:tailEnd len="med" w="med" type="none"/>
                </a:ln>
              </p:spPr>
            </p:cxnSp>
            <p:cxnSp>
              <p:nvCxnSpPr>
                <p:cNvPr id="1545" name="Google Shape;1545;p26"/>
                <p:cNvCxnSpPr/>
                <p:nvPr/>
              </p:nvCxnSpPr>
              <p:spPr>
                <a:xfrm rot="-5400000">
                  <a:off x="2208" y="1440"/>
                  <a:ext cx="251" cy="214"/>
                </a:xfrm>
                <a:prstGeom prst="curvedConnector2">
                  <a:avLst/>
                </a:prstGeom>
                <a:noFill/>
                <a:ln cap="flat" cmpd="sng" w="9525">
                  <a:solidFill>
                    <a:schemeClr val="dk1"/>
                  </a:solidFill>
                  <a:prstDash val="solid"/>
                  <a:round/>
                  <a:headEnd len="med" w="med" type="none"/>
                  <a:tailEnd len="med" w="med" type="none"/>
                </a:ln>
              </p:spPr>
            </p:cxnSp>
            <p:cxnSp>
              <p:nvCxnSpPr>
                <p:cNvPr id="1546" name="Google Shape;1546;p26"/>
                <p:cNvCxnSpPr/>
                <p:nvPr/>
              </p:nvCxnSpPr>
              <p:spPr>
                <a:xfrm rot="-5400000">
                  <a:off x="2233" y="1464"/>
                  <a:ext cx="224" cy="187"/>
                </a:xfrm>
                <a:prstGeom prst="curvedConnector2">
                  <a:avLst/>
                </a:prstGeom>
                <a:noFill/>
                <a:ln cap="flat" cmpd="sng" w="9525">
                  <a:solidFill>
                    <a:schemeClr val="dk1"/>
                  </a:solidFill>
                  <a:prstDash val="solid"/>
                  <a:round/>
                  <a:headEnd len="med" w="med" type="none"/>
                  <a:tailEnd len="med" w="med" type="none"/>
                </a:ln>
              </p:spPr>
            </p:cxnSp>
          </p:grpSp>
        </p:grpSp>
        <p:sp>
          <p:nvSpPr>
            <p:cNvPr id="1547" name="Google Shape;1547;p26"/>
            <p:cNvSpPr/>
            <p:nvPr/>
          </p:nvSpPr>
          <p:spPr>
            <a:xfrm rot="5400000">
              <a:off x="3045" y="1924"/>
              <a:ext cx="99" cy="21"/>
            </a:xfrm>
            <a:prstGeom prst="rect">
              <a:avLst/>
            </a:prstGeom>
            <a:solidFill>
              <a:srgbClr val="66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grpSp>
      <p:grpSp>
        <p:nvGrpSpPr>
          <p:cNvPr id="1548" name="Google Shape;1548;p26"/>
          <p:cNvGrpSpPr/>
          <p:nvPr/>
        </p:nvGrpSpPr>
        <p:grpSpPr>
          <a:xfrm>
            <a:off x="6350487" y="2996287"/>
            <a:ext cx="560118" cy="412188"/>
            <a:chOff x="3124" y="1730"/>
            <a:chExt cx="353" cy="260"/>
          </a:xfrm>
        </p:grpSpPr>
        <p:grpSp>
          <p:nvGrpSpPr>
            <p:cNvPr id="1549" name="Google Shape;1549;p26"/>
            <p:cNvGrpSpPr/>
            <p:nvPr/>
          </p:nvGrpSpPr>
          <p:grpSpPr>
            <a:xfrm flipH="1">
              <a:off x="3124" y="1730"/>
              <a:ext cx="353" cy="178"/>
              <a:chOff x="2226" y="1422"/>
              <a:chExt cx="425" cy="252"/>
            </a:xfrm>
          </p:grpSpPr>
          <p:grpSp>
            <p:nvGrpSpPr>
              <p:cNvPr id="1550" name="Google Shape;1550;p26"/>
              <p:cNvGrpSpPr/>
              <p:nvPr/>
            </p:nvGrpSpPr>
            <p:grpSpPr>
              <a:xfrm>
                <a:off x="2227" y="1422"/>
                <a:ext cx="214" cy="252"/>
                <a:chOff x="2226" y="1422"/>
                <a:chExt cx="214" cy="252"/>
              </a:xfrm>
            </p:grpSpPr>
            <p:cxnSp>
              <p:nvCxnSpPr>
                <p:cNvPr id="1551" name="Google Shape;1551;p26"/>
                <p:cNvCxnSpPr/>
                <p:nvPr/>
              </p:nvCxnSpPr>
              <p:spPr>
                <a:xfrm rot="-5400000">
                  <a:off x="2219" y="1452"/>
                  <a:ext cx="240" cy="203"/>
                </a:xfrm>
                <a:prstGeom prst="curvedConnector2">
                  <a:avLst/>
                </a:prstGeom>
                <a:noFill/>
                <a:ln cap="flat" cmpd="sng" w="38100">
                  <a:solidFill>
                    <a:srgbClr val="969696"/>
                  </a:solidFill>
                  <a:prstDash val="solid"/>
                  <a:round/>
                  <a:headEnd len="med" w="med" type="none"/>
                  <a:tailEnd len="med" w="med" type="none"/>
                </a:ln>
              </p:spPr>
            </p:cxnSp>
            <p:cxnSp>
              <p:nvCxnSpPr>
                <p:cNvPr id="1552" name="Google Shape;1552;p26"/>
                <p:cNvCxnSpPr/>
                <p:nvPr/>
              </p:nvCxnSpPr>
              <p:spPr>
                <a:xfrm rot="-5400000">
                  <a:off x="2208" y="1440"/>
                  <a:ext cx="251" cy="214"/>
                </a:xfrm>
                <a:prstGeom prst="curvedConnector2">
                  <a:avLst/>
                </a:prstGeom>
                <a:noFill/>
                <a:ln cap="flat" cmpd="sng" w="9525">
                  <a:solidFill>
                    <a:schemeClr val="dk1"/>
                  </a:solidFill>
                  <a:prstDash val="solid"/>
                  <a:round/>
                  <a:headEnd len="med" w="med" type="none"/>
                  <a:tailEnd len="med" w="med" type="none"/>
                </a:ln>
              </p:spPr>
            </p:cxnSp>
            <p:cxnSp>
              <p:nvCxnSpPr>
                <p:cNvPr id="1553" name="Google Shape;1553;p26"/>
                <p:cNvCxnSpPr/>
                <p:nvPr/>
              </p:nvCxnSpPr>
              <p:spPr>
                <a:xfrm rot="-5400000">
                  <a:off x="2233" y="1464"/>
                  <a:ext cx="224" cy="187"/>
                </a:xfrm>
                <a:prstGeom prst="curvedConnector2">
                  <a:avLst/>
                </a:prstGeom>
                <a:noFill/>
                <a:ln cap="flat" cmpd="sng" w="9525">
                  <a:solidFill>
                    <a:schemeClr val="dk1"/>
                  </a:solidFill>
                  <a:prstDash val="solid"/>
                  <a:round/>
                  <a:headEnd len="med" w="med" type="none"/>
                  <a:tailEnd len="med" w="med" type="none"/>
                </a:ln>
              </p:spPr>
            </p:cxnSp>
          </p:grpSp>
          <p:grpSp>
            <p:nvGrpSpPr>
              <p:cNvPr id="1554" name="Google Shape;1554;p26"/>
              <p:cNvGrpSpPr/>
              <p:nvPr/>
            </p:nvGrpSpPr>
            <p:grpSpPr>
              <a:xfrm flipH="1">
                <a:off x="2438" y="1422"/>
                <a:ext cx="214" cy="252"/>
                <a:chOff x="2226" y="1422"/>
                <a:chExt cx="214" cy="252"/>
              </a:xfrm>
            </p:grpSpPr>
            <p:cxnSp>
              <p:nvCxnSpPr>
                <p:cNvPr id="1555" name="Google Shape;1555;p26"/>
                <p:cNvCxnSpPr/>
                <p:nvPr/>
              </p:nvCxnSpPr>
              <p:spPr>
                <a:xfrm rot="-5400000">
                  <a:off x="2219" y="1452"/>
                  <a:ext cx="240" cy="203"/>
                </a:xfrm>
                <a:prstGeom prst="curvedConnector2">
                  <a:avLst/>
                </a:prstGeom>
                <a:noFill/>
                <a:ln cap="flat" cmpd="sng" w="38100">
                  <a:solidFill>
                    <a:srgbClr val="969696"/>
                  </a:solidFill>
                  <a:prstDash val="solid"/>
                  <a:round/>
                  <a:headEnd len="med" w="med" type="none"/>
                  <a:tailEnd len="med" w="med" type="none"/>
                </a:ln>
              </p:spPr>
            </p:cxnSp>
            <p:cxnSp>
              <p:nvCxnSpPr>
                <p:cNvPr id="1556" name="Google Shape;1556;p26"/>
                <p:cNvCxnSpPr/>
                <p:nvPr/>
              </p:nvCxnSpPr>
              <p:spPr>
                <a:xfrm rot="-5400000">
                  <a:off x="2208" y="1440"/>
                  <a:ext cx="251" cy="214"/>
                </a:xfrm>
                <a:prstGeom prst="curvedConnector2">
                  <a:avLst/>
                </a:prstGeom>
                <a:noFill/>
                <a:ln cap="flat" cmpd="sng" w="9525">
                  <a:solidFill>
                    <a:schemeClr val="dk1"/>
                  </a:solidFill>
                  <a:prstDash val="solid"/>
                  <a:round/>
                  <a:headEnd len="med" w="med" type="none"/>
                  <a:tailEnd len="med" w="med" type="none"/>
                </a:ln>
              </p:spPr>
            </p:cxnSp>
            <p:cxnSp>
              <p:nvCxnSpPr>
                <p:cNvPr id="1557" name="Google Shape;1557;p26"/>
                <p:cNvCxnSpPr/>
                <p:nvPr/>
              </p:nvCxnSpPr>
              <p:spPr>
                <a:xfrm rot="-5400000">
                  <a:off x="2233" y="1464"/>
                  <a:ext cx="224" cy="187"/>
                </a:xfrm>
                <a:prstGeom prst="curvedConnector2">
                  <a:avLst/>
                </a:prstGeom>
                <a:noFill/>
                <a:ln cap="flat" cmpd="sng" w="9525">
                  <a:solidFill>
                    <a:schemeClr val="dk1"/>
                  </a:solidFill>
                  <a:prstDash val="solid"/>
                  <a:round/>
                  <a:headEnd len="med" w="med" type="none"/>
                  <a:tailEnd len="med" w="med" type="none"/>
                </a:ln>
              </p:spPr>
            </p:cxnSp>
          </p:grpSp>
        </p:grpSp>
        <p:sp>
          <p:nvSpPr>
            <p:cNvPr id="1558" name="Google Shape;1558;p26"/>
            <p:cNvSpPr/>
            <p:nvPr/>
          </p:nvSpPr>
          <p:spPr>
            <a:xfrm flipH="1" rot="10800000">
              <a:off x="3455" y="1887"/>
              <a:ext cx="21" cy="103"/>
            </a:xfrm>
            <a:prstGeom prst="rect">
              <a:avLst/>
            </a:prstGeom>
            <a:solidFill>
              <a:srgbClr val="FF00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559" name="Google Shape;1559;p26"/>
            <p:cNvSpPr/>
            <p:nvPr/>
          </p:nvSpPr>
          <p:spPr>
            <a:xfrm>
              <a:off x="3124" y="1885"/>
              <a:ext cx="21" cy="99"/>
            </a:xfrm>
            <a:prstGeom prst="rect">
              <a:avLst/>
            </a:prstGeom>
            <a:solidFill>
              <a:srgbClr val="6699FF"/>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grpSp>
      <p:grpSp>
        <p:nvGrpSpPr>
          <p:cNvPr id="1560" name="Google Shape;1560;p26"/>
          <p:cNvGrpSpPr/>
          <p:nvPr/>
        </p:nvGrpSpPr>
        <p:grpSpPr>
          <a:xfrm>
            <a:off x="5154172" y="2144076"/>
            <a:ext cx="1229502" cy="1701845"/>
            <a:chOff x="1560" y="2613"/>
            <a:chExt cx="1018" cy="1515"/>
          </a:xfrm>
        </p:grpSpPr>
        <p:grpSp>
          <p:nvGrpSpPr>
            <p:cNvPr id="1561" name="Google Shape;1561;p26"/>
            <p:cNvGrpSpPr/>
            <p:nvPr/>
          </p:nvGrpSpPr>
          <p:grpSpPr>
            <a:xfrm>
              <a:off x="1730" y="2941"/>
              <a:ext cx="34" cy="1082"/>
              <a:chOff x="971" y="1548"/>
              <a:chExt cx="28" cy="689"/>
            </a:xfrm>
          </p:grpSpPr>
          <p:sp>
            <p:nvSpPr>
              <p:cNvPr id="1562" name="Google Shape;1562;p26"/>
              <p:cNvSpPr/>
              <p:nvPr/>
            </p:nvSpPr>
            <p:spPr>
              <a:xfrm>
                <a:off x="971" y="1565"/>
                <a:ext cx="27" cy="672"/>
              </a:xfrm>
              <a:prstGeom prst="rect">
                <a:avLst/>
              </a:prstGeom>
              <a:solidFill>
                <a:srgbClr val="6699FF"/>
              </a:solidFill>
              <a:ln cap="flat" cmpd="sng" w="9525">
                <a:solidFill>
                  <a:schemeClr val="dk1"/>
                </a:solidFill>
                <a:prstDash val="solid"/>
                <a:miter lim="800000"/>
                <a:headEnd len="sm" w="sm" type="none"/>
                <a:tailEnd len="sm" w="sm" type="none"/>
              </a:ln>
              <a:effectLst>
                <a:outerShdw kx="-2453608" rotWithShape="0" sy="50000">
                  <a:schemeClr val="lt2">
                    <a:alpha val="49803"/>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563" name="Google Shape;1563;p26"/>
              <p:cNvSpPr/>
              <p:nvPr/>
            </p:nvSpPr>
            <p:spPr>
              <a:xfrm>
                <a:off x="972" y="1708"/>
                <a:ext cx="27" cy="356"/>
              </a:xfrm>
              <a:prstGeom prst="rect">
                <a:avLst/>
              </a:prstGeom>
              <a:solidFill>
                <a:srgbClr val="96969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564" name="Google Shape;1564;p26"/>
              <p:cNvSpPr/>
              <p:nvPr/>
            </p:nvSpPr>
            <p:spPr>
              <a:xfrm>
                <a:off x="972" y="1548"/>
                <a:ext cx="27" cy="160"/>
              </a:xfrm>
              <a:prstGeom prst="rect">
                <a:avLst/>
              </a:prstGeom>
              <a:solidFill>
                <a:srgbClr val="FF33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grpSp>
        <p:grpSp>
          <p:nvGrpSpPr>
            <p:cNvPr id="1565" name="Google Shape;1565;p26"/>
            <p:cNvGrpSpPr/>
            <p:nvPr/>
          </p:nvGrpSpPr>
          <p:grpSpPr>
            <a:xfrm>
              <a:off x="2305" y="2640"/>
              <a:ext cx="36" cy="921"/>
              <a:chOff x="971" y="1548"/>
              <a:chExt cx="28" cy="690"/>
            </a:xfrm>
          </p:grpSpPr>
          <p:sp>
            <p:nvSpPr>
              <p:cNvPr id="1566" name="Google Shape;1566;p26"/>
              <p:cNvSpPr/>
              <p:nvPr/>
            </p:nvSpPr>
            <p:spPr>
              <a:xfrm>
                <a:off x="971" y="1564"/>
                <a:ext cx="27" cy="673"/>
              </a:xfrm>
              <a:prstGeom prst="rect">
                <a:avLst/>
              </a:prstGeom>
              <a:solidFill>
                <a:srgbClr val="6699FF"/>
              </a:solidFill>
              <a:ln cap="flat" cmpd="sng" w="9525">
                <a:solidFill>
                  <a:schemeClr val="dk1"/>
                </a:solidFill>
                <a:prstDash val="solid"/>
                <a:miter lim="800000"/>
                <a:headEnd len="sm" w="sm" type="none"/>
                <a:tailEnd len="sm" w="sm" type="none"/>
              </a:ln>
              <a:effectLst>
                <a:outerShdw kx="-2453608" rotWithShape="0" sy="50000">
                  <a:schemeClr val="lt2">
                    <a:alpha val="49803"/>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567" name="Google Shape;1567;p26"/>
              <p:cNvSpPr/>
              <p:nvPr/>
            </p:nvSpPr>
            <p:spPr>
              <a:xfrm>
                <a:off x="972" y="1708"/>
                <a:ext cx="27" cy="356"/>
              </a:xfrm>
              <a:prstGeom prst="rect">
                <a:avLst/>
              </a:prstGeom>
              <a:solidFill>
                <a:srgbClr val="96969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568" name="Google Shape;1568;p26"/>
              <p:cNvSpPr/>
              <p:nvPr/>
            </p:nvSpPr>
            <p:spPr>
              <a:xfrm>
                <a:off x="972" y="1548"/>
                <a:ext cx="27" cy="160"/>
              </a:xfrm>
              <a:prstGeom prst="rect">
                <a:avLst/>
              </a:prstGeom>
              <a:solidFill>
                <a:srgbClr val="FF33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grpSp>
        <p:grpSp>
          <p:nvGrpSpPr>
            <p:cNvPr id="1569" name="Google Shape;1569;p26"/>
            <p:cNvGrpSpPr/>
            <p:nvPr/>
          </p:nvGrpSpPr>
          <p:grpSpPr>
            <a:xfrm>
              <a:off x="1560" y="2613"/>
              <a:ext cx="1018" cy="1515"/>
              <a:chOff x="3504" y="526"/>
              <a:chExt cx="791" cy="1341"/>
            </a:xfrm>
          </p:grpSpPr>
          <p:grpSp>
            <p:nvGrpSpPr>
              <p:cNvPr id="1570" name="Google Shape;1570;p26"/>
              <p:cNvGrpSpPr/>
              <p:nvPr/>
            </p:nvGrpSpPr>
            <p:grpSpPr>
              <a:xfrm>
                <a:off x="3504" y="780"/>
                <a:ext cx="365" cy="1087"/>
                <a:chOff x="3504" y="780"/>
                <a:chExt cx="365" cy="1087"/>
              </a:xfrm>
            </p:grpSpPr>
            <p:grpSp>
              <p:nvGrpSpPr>
                <p:cNvPr id="1571" name="Google Shape;1571;p26"/>
                <p:cNvGrpSpPr/>
                <p:nvPr/>
              </p:nvGrpSpPr>
              <p:grpSpPr>
                <a:xfrm>
                  <a:off x="3548" y="780"/>
                  <a:ext cx="25" cy="958"/>
                  <a:chOff x="972" y="1548"/>
                  <a:chExt cx="27" cy="689"/>
                </a:xfrm>
              </p:grpSpPr>
              <p:sp>
                <p:nvSpPr>
                  <p:cNvPr id="1572" name="Google Shape;1572;p26"/>
                  <p:cNvSpPr/>
                  <p:nvPr/>
                </p:nvSpPr>
                <p:spPr>
                  <a:xfrm>
                    <a:off x="972" y="1564"/>
                    <a:ext cx="26" cy="673"/>
                  </a:xfrm>
                  <a:prstGeom prst="rect">
                    <a:avLst/>
                  </a:prstGeom>
                  <a:solidFill>
                    <a:srgbClr val="6699FF"/>
                  </a:solidFill>
                  <a:ln cap="flat" cmpd="sng" w="9525">
                    <a:solidFill>
                      <a:schemeClr val="dk1"/>
                    </a:solidFill>
                    <a:prstDash val="solid"/>
                    <a:miter lim="800000"/>
                    <a:headEnd len="sm" w="sm" type="none"/>
                    <a:tailEnd len="sm" w="sm" type="none"/>
                  </a:ln>
                  <a:effectLst>
                    <a:outerShdw kx="-2453608" rotWithShape="0" sy="50000">
                      <a:schemeClr val="lt2">
                        <a:alpha val="49803"/>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573" name="Google Shape;1573;p26"/>
                  <p:cNvSpPr/>
                  <p:nvPr/>
                </p:nvSpPr>
                <p:spPr>
                  <a:xfrm>
                    <a:off x="972" y="1708"/>
                    <a:ext cx="27" cy="356"/>
                  </a:xfrm>
                  <a:prstGeom prst="rect">
                    <a:avLst/>
                  </a:prstGeom>
                  <a:solidFill>
                    <a:srgbClr val="96969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574" name="Google Shape;1574;p26"/>
                  <p:cNvSpPr/>
                  <p:nvPr/>
                </p:nvSpPr>
                <p:spPr>
                  <a:xfrm>
                    <a:off x="972" y="1548"/>
                    <a:ext cx="27" cy="160"/>
                  </a:xfrm>
                  <a:prstGeom prst="rect">
                    <a:avLst/>
                  </a:prstGeom>
                  <a:solidFill>
                    <a:srgbClr val="FF33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grpSp>
            <p:grpSp>
              <p:nvGrpSpPr>
                <p:cNvPr id="1575" name="Google Shape;1575;p26"/>
                <p:cNvGrpSpPr/>
                <p:nvPr/>
              </p:nvGrpSpPr>
              <p:grpSpPr>
                <a:xfrm>
                  <a:off x="3504" y="822"/>
                  <a:ext cx="27" cy="975"/>
                  <a:chOff x="971" y="1548"/>
                  <a:chExt cx="28" cy="690"/>
                </a:xfrm>
              </p:grpSpPr>
              <p:sp>
                <p:nvSpPr>
                  <p:cNvPr id="1576" name="Google Shape;1576;p26"/>
                  <p:cNvSpPr/>
                  <p:nvPr/>
                </p:nvSpPr>
                <p:spPr>
                  <a:xfrm>
                    <a:off x="971" y="1564"/>
                    <a:ext cx="27" cy="673"/>
                  </a:xfrm>
                  <a:prstGeom prst="rect">
                    <a:avLst/>
                  </a:prstGeom>
                  <a:solidFill>
                    <a:srgbClr val="6699FF"/>
                  </a:solidFill>
                  <a:ln cap="flat" cmpd="sng" w="9525">
                    <a:solidFill>
                      <a:schemeClr val="dk1"/>
                    </a:solidFill>
                    <a:prstDash val="solid"/>
                    <a:miter lim="800000"/>
                    <a:headEnd len="sm" w="sm" type="none"/>
                    <a:tailEnd len="sm" w="sm" type="none"/>
                  </a:ln>
                  <a:effectLst>
                    <a:outerShdw kx="-2453608" rotWithShape="0" sy="50000">
                      <a:schemeClr val="lt2">
                        <a:alpha val="49803"/>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577" name="Google Shape;1577;p26"/>
                  <p:cNvSpPr/>
                  <p:nvPr/>
                </p:nvSpPr>
                <p:spPr>
                  <a:xfrm>
                    <a:off x="972" y="1708"/>
                    <a:ext cx="27" cy="356"/>
                  </a:xfrm>
                  <a:prstGeom prst="rect">
                    <a:avLst/>
                  </a:prstGeom>
                  <a:solidFill>
                    <a:srgbClr val="96969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578" name="Google Shape;1578;p26"/>
                  <p:cNvSpPr/>
                  <p:nvPr/>
                </p:nvSpPr>
                <p:spPr>
                  <a:xfrm>
                    <a:off x="972" y="1548"/>
                    <a:ext cx="27" cy="160"/>
                  </a:xfrm>
                  <a:prstGeom prst="rect">
                    <a:avLst/>
                  </a:prstGeom>
                  <a:solidFill>
                    <a:srgbClr val="FF33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grpSp>
            <p:grpSp>
              <p:nvGrpSpPr>
                <p:cNvPr id="1579" name="Google Shape;1579;p26"/>
                <p:cNvGrpSpPr/>
                <p:nvPr/>
              </p:nvGrpSpPr>
              <p:grpSpPr>
                <a:xfrm>
                  <a:off x="3580" y="862"/>
                  <a:ext cx="28" cy="975"/>
                  <a:chOff x="971" y="1548"/>
                  <a:chExt cx="28" cy="690"/>
                </a:xfrm>
              </p:grpSpPr>
              <p:sp>
                <p:nvSpPr>
                  <p:cNvPr id="1580" name="Google Shape;1580;p26"/>
                  <p:cNvSpPr/>
                  <p:nvPr/>
                </p:nvSpPr>
                <p:spPr>
                  <a:xfrm>
                    <a:off x="971" y="1565"/>
                    <a:ext cx="28" cy="673"/>
                  </a:xfrm>
                  <a:prstGeom prst="rect">
                    <a:avLst/>
                  </a:prstGeom>
                  <a:solidFill>
                    <a:srgbClr val="6699FF"/>
                  </a:solidFill>
                  <a:ln cap="flat" cmpd="sng" w="9525">
                    <a:solidFill>
                      <a:schemeClr val="dk1"/>
                    </a:solidFill>
                    <a:prstDash val="solid"/>
                    <a:miter lim="800000"/>
                    <a:headEnd len="sm" w="sm" type="none"/>
                    <a:tailEnd len="sm" w="sm" type="none"/>
                  </a:ln>
                  <a:effectLst>
                    <a:outerShdw kx="-2453608" rotWithShape="0" sy="50000">
                      <a:schemeClr val="lt2">
                        <a:alpha val="49803"/>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581" name="Google Shape;1581;p26"/>
                  <p:cNvSpPr/>
                  <p:nvPr/>
                </p:nvSpPr>
                <p:spPr>
                  <a:xfrm>
                    <a:off x="972" y="1708"/>
                    <a:ext cx="27" cy="356"/>
                  </a:xfrm>
                  <a:prstGeom prst="rect">
                    <a:avLst/>
                  </a:prstGeom>
                  <a:solidFill>
                    <a:srgbClr val="96969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582" name="Google Shape;1582;p26"/>
                  <p:cNvSpPr/>
                  <p:nvPr/>
                </p:nvSpPr>
                <p:spPr>
                  <a:xfrm>
                    <a:off x="972" y="1548"/>
                    <a:ext cx="27" cy="160"/>
                  </a:xfrm>
                  <a:prstGeom prst="rect">
                    <a:avLst/>
                  </a:prstGeom>
                  <a:solidFill>
                    <a:srgbClr val="FF33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grpSp>
            <p:grpSp>
              <p:nvGrpSpPr>
                <p:cNvPr id="1583" name="Google Shape;1583;p26"/>
                <p:cNvGrpSpPr/>
                <p:nvPr/>
              </p:nvGrpSpPr>
              <p:grpSpPr>
                <a:xfrm>
                  <a:off x="3620" y="908"/>
                  <a:ext cx="26" cy="959"/>
                  <a:chOff x="971" y="1548"/>
                  <a:chExt cx="28" cy="690"/>
                </a:xfrm>
              </p:grpSpPr>
              <p:sp>
                <p:nvSpPr>
                  <p:cNvPr id="1584" name="Google Shape;1584;p26"/>
                  <p:cNvSpPr/>
                  <p:nvPr/>
                </p:nvSpPr>
                <p:spPr>
                  <a:xfrm>
                    <a:off x="971" y="1565"/>
                    <a:ext cx="28" cy="673"/>
                  </a:xfrm>
                  <a:prstGeom prst="rect">
                    <a:avLst/>
                  </a:prstGeom>
                  <a:solidFill>
                    <a:srgbClr val="6699FF"/>
                  </a:solidFill>
                  <a:ln cap="flat" cmpd="sng" w="9525">
                    <a:solidFill>
                      <a:schemeClr val="dk1"/>
                    </a:solidFill>
                    <a:prstDash val="solid"/>
                    <a:miter lim="800000"/>
                    <a:headEnd len="sm" w="sm" type="none"/>
                    <a:tailEnd len="sm" w="sm" type="none"/>
                  </a:ln>
                  <a:effectLst>
                    <a:outerShdw kx="-2453608" rotWithShape="0" sy="50000">
                      <a:schemeClr val="lt2">
                        <a:alpha val="49803"/>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585" name="Google Shape;1585;p26"/>
                  <p:cNvSpPr/>
                  <p:nvPr/>
                </p:nvSpPr>
                <p:spPr>
                  <a:xfrm>
                    <a:off x="972" y="1708"/>
                    <a:ext cx="27" cy="356"/>
                  </a:xfrm>
                  <a:prstGeom prst="rect">
                    <a:avLst/>
                  </a:prstGeom>
                  <a:solidFill>
                    <a:srgbClr val="96969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586" name="Google Shape;1586;p26"/>
                  <p:cNvSpPr/>
                  <p:nvPr/>
                </p:nvSpPr>
                <p:spPr>
                  <a:xfrm>
                    <a:off x="972" y="1548"/>
                    <a:ext cx="27" cy="160"/>
                  </a:xfrm>
                  <a:prstGeom prst="rect">
                    <a:avLst/>
                  </a:prstGeom>
                  <a:solidFill>
                    <a:srgbClr val="FF33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grpSp>
            <p:grpSp>
              <p:nvGrpSpPr>
                <p:cNvPr id="1587" name="Google Shape;1587;p26"/>
                <p:cNvGrpSpPr/>
                <p:nvPr/>
              </p:nvGrpSpPr>
              <p:grpSpPr>
                <a:xfrm>
                  <a:off x="3705" y="834"/>
                  <a:ext cx="27" cy="975"/>
                  <a:chOff x="972" y="1548"/>
                  <a:chExt cx="27" cy="690"/>
                </a:xfrm>
              </p:grpSpPr>
              <p:sp>
                <p:nvSpPr>
                  <p:cNvPr id="1588" name="Google Shape;1588;p26"/>
                  <p:cNvSpPr/>
                  <p:nvPr/>
                </p:nvSpPr>
                <p:spPr>
                  <a:xfrm>
                    <a:off x="972" y="1564"/>
                    <a:ext cx="27" cy="674"/>
                  </a:xfrm>
                  <a:prstGeom prst="rect">
                    <a:avLst/>
                  </a:prstGeom>
                  <a:solidFill>
                    <a:srgbClr val="6699FF"/>
                  </a:solidFill>
                  <a:ln cap="flat" cmpd="sng" w="9525">
                    <a:solidFill>
                      <a:schemeClr val="dk1"/>
                    </a:solidFill>
                    <a:prstDash val="solid"/>
                    <a:miter lim="800000"/>
                    <a:headEnd len="sm" w="sm" type="none"/>
                    <a:tailEnd len="sm" w="sm" type="none"/>
                  </a:ln>
                  <a:effectLst>
                    <a:outerShdw kx="-2453608" rotWithShape="0" sy="50000">
                      <a:schemeClr val="lt2">
                        <a:alpha val="49803"/>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589" name="Google Shape;1589;p26"/>
                  <p:cNvSpPr/>
                  <p:nvPr/>
                </p:nvSpPr>
                <p:spPr>
                  <a:xfrm>
                    <a:off x="972" y="1708"/>
                    <a:ext cx="27" cy="356"/>
                  </a:xfrm>
                  <a:prstGeom prst="rect">
                    <a:avLst/>
                  </a:prstGeom>
                  <a:solidFill>
                    <a:srgbClr val="96969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590" name="Google Shape;1590;p26"/>
                  <p:cNvSpPr/>
                  <p:nvPr/>
                </p:nvSpPr>
                <p:spPr>
                  <a:xfrm>
                    <a:off x="972" y="1548"/>
                    <a:ext cx="27" cy="160"/>
                  </a:xfrm>
                  <a:prstGeom prst="rect">
                    <a:avLst/>
                  </a:prstGeom>
                  <a:solidFill>
                    <a:srgbClr val="FF33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grpSp>
            <p:grpSp>
              <p:nvGrpSpPr>
                <p:cNvPr id="1591" name="Google Shape;1591;p26"/>
                <p:cNvGrpSpPr/>
                <p:nvPr/>
              </p:nvGrpSpPr>
              <p:grpSpPr>
                <a:xfrm>
                  <a:off x="3752" y="882"/>
                  <a:ext cx="27" cy="975"/>
                  <a:chOff x="971" y="1548"/>
                  <a:chExt cx="28" cy="690"/>
                </a:xfrm>
              </p:grpSpPr>
              <p:sp>
                <p:nvSpPr>
                  <p:cNvPr id="1592" name="Google Shape;1592;p26"/>
                  <p:cNvSpPr/>
                  <p:nvPr/>
                </p:nvSpPr>
                <p:spPr>
                  <a:xfrm>
                    <a:off x="971" y="1564"/>
                    <a:ext cx="27" cy="673"/>
                  </a:xfrm>
                  <a:prstGeom prst="rect">
                    <a:avLst/>
                  </a:prstGeom>
                  <a:solidFill>
                    <a:srgbClr val="6699FF"/>
                  </a:solidFill>
                  <a:ln cap="flat" cmpd="sng" w="9525">
                    <a:solidFill>
                      <a:schemeClr val="dk1"/>
                    </a:solidFill>
                    <a:prstDash val="solid"/>
                    <a:miter lim="800000"/>
                    <a:headEnd len="sm" w="sm" type="none"/>
                    <a:tailEnd len="sm" w="sm" type="none"/>
                  </a:ln>
                  <a:effectLst>
                    <a:outerShdw kx="-2453608" rotWithShape="0" sy="50000">
                      <a:schemeClr val="lt2">
                        <a:alpha val="49803"/>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593" name="Google Shape;1593;p26"/>
                  <p:cNvSpPr/>
                  <p:nvPr/>
                </p:nvSpPr>
                <p:spPr>
                  <a:xfrm>
                    <a:off x="972" y="1708"/>
                    <a:ext cx="27" cy="356"/>
                  </a:xfrm>
                  <a:prstGeom prst="rect">
                    <a:avLst/>
                  </a:prstGeom>
                  <a:solidFill>
                    <a:srgbClr val="96969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594" name="Google Shape;1594;p26"/>
                  <p:cNvSpPr/>
                  <p:nvPr/>
                </p:nvSpPr>
                <p:spPr>
                  <a:xfrm>
                    <a:off x="972" y="1548"/>
                    <a:ext cx="27" cy="160"/>
                  </a:xfrm>
                  <a:prstGeom prst="rect">
                    <a:avLst/>
                  </a:prstGeom>
                  <a:solidFill>
                    <a:srgbClr val="FF33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grpSp>
            <p:grpSp>
              <p:nvGrpSpPr>
                <p:cNvPr id="1595" name="Google Shape;1595;p26"/>
                <p:cNvGrpSpPr/>
                <p:nvPr/>
              </p:nvGrpSpPr>
              <p:grpSpPr>
                <a:xfrm>
                  <a:off x="3811" y="870"/>
                  <a:ext cx="28" cy="975"/>
                  <a:chOff x="971" y="1548"/>
                  <a:chExt cx="28" cy="690"/>
                </a:xfrm>
              </p:grpSpPr>
              <p:sp>
                <p:nvSpPr>
                  <p:cNvPr id="1596" name="Google Shape;1596;p26"/>
                  <p:cNvSpPr/>
                  <p:nvPr/>
                </p:nvSpPr>
                <p:spPr>
                  <a:xfrm>
                    <a:off x="971" y="1565"/>
                    <a:ext cx="28" cy="673"/>
                  </a:xfrm>
                  <a:prstGeom prst="rect">
                    <a:avLst/>
                  </a:prstGeom>
                  <a:solidFill>
                    <a:srgbClr val="6699FF"/>
                  </a:solidFill>
                  <a:ln cap="flat" cmpd="sng" w="9525">
                    <a:solidFill>
                      <a:schemeClr val="dk1"/>
                    </a:solidFill>
                    <a:prstDash val="solid"/>
                    <a:miter lim="800000"/>
                    <a:headEnd len="sm" w="sm" type="none"/>
                    <a:tailEnd len="sm" w="sm" type="none"/>
                  </a:ln>
                  <a:effectLst>
                    <a:outerShdw kx="-2453608" rotWithShape="0" sy="50000">
                      <a:schemeClr val="lt2">
                        <a:alpha val="49803"/>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597" name="Google Shape;1597;p26"/>
                  <p:cNvSpPr/>
                  <p:nvPr/>
                </p:nvSpPr>
                <p:spPr>
                  <a:xfrm>
                    <a:off x="972" y="1708"/>
                    <a:ext cx="27" cy="356"/>
                  </a:xfrm>
                  <a:prstGeom prst="rect">
                    <a:avLst/>
                  </a:prstGeom>
                  <a:solidFill>
                    <a:srgbClr val="96969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598" name="Google Shape;1598;p26"/>
                  <p:cNvSpPr/>
                  <p:nvPr/>
                </p:nvSpPr>
                <p:spPr>
                  <a:xfrm>
                    <a:off x="972" y="1548"/>
                    <a:ext cx="27" cy="160"/>
                  </a:xfrm>
                  <a:prstGeom prst="rect">
                    <a:avLst/>
                  </a:prstGeom>
                  <a:solidFill>
                    <a:srgbClr val="FF33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grpSp>
            <p:grpSp>
              <p:nvGrpSpPr>
                <p:cNvPr id="1599" name="Google Shape;1599;p26"/>
                <p:cNvGrpSpPr/>
                <p:nvPr/>
              </p:nvGrpSpPr>
              <p:grpSpPr>
                <a:xfrm>
                  <a:off x="3844" y="836"/>
                  <a:ext cx="25" cy="957"/>
                  <a:chOff x="971" y="1548"/>
                  <a:chExt cx="28" cy="688"/>
                </a:xfrm>
              </p:grpSpPr>
              <p:sp>
                <p:nvSpPr>
                  <p:cNvPr id="1600" name="Google Shape;1600;p26"/>
                  <p:cNvSpPr/>
                  <p:nvPr/>
                </p:nvSpPr>
                <p:spPr>
                  <a:xfrm>
                    <a:off x="971" y="1564"/>
                    <a:ext cx="26" cy="672"/>
                  </a:xfrm>
                  <a:prstGeom prst="rect">
                    <a:avLst/>
                  </a:prstGeom>
                  <a:solidFill>
                    <a:srgbClr val="6699FF"/>
                  </a:solidFill>
                  <a:ln cap="flat" cmpd="sng" w="9525">
                    <a:solidFill>
                      <a:schemeClr val="dk1"/>
                    </a:solidFill>
                    <a:prstDash val="solid"/>
                    <a:miter lim="800000"/>
                    <a:headEnd len="sm" w="sm" type="none"/>
                    <a:tailEnd len="sm" w="sm" type="none"/>
                  </a:ln>
                  <a:effectLst>
                    <a:outerShdw kx="-2453608" rotWithShape="0" sy="50000">
                      <a:schemeClr val="lt2">
                        <a:alpha val="49803"/>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601" name="Google Shape;1601;p26"/>
                  <p:cNvSpPr/>
                  <p:nvPr/>
                </p:nvSpPr>
                <p:spPr>
                  <a:xfrm>
                    <a:off x="972" y="1708"/>
                    <a:ext cx="27" cy="356"/>
                  </a:xfrm>
                  <a:prstGeom prst="rect">
                    <a:avLst/>
                  </a:prstGeom>
                  <a:solidFill>
                    <a:srgbClr val="96969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602" name="Google Shape;1602;p26"/>
                  <p:cNvSpPr/>
                  <p:nvPr/>
                </p:nvSpPr>
                <p:spPr>
                  <a:xfrm>
                    <a:off x="972" y="1548"/>
                    <a:ext cx="27" cy="160"/>
                  </a:xfrm>
                  <a:prstGeom prst="rect">
                    <a:avLst/>
                  </a:prstGeom>
                  <a:solidFill>
                    <a:srgbClr val="FF33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grpSp>
          </p:grpSp>
          <p:grpSp>
            <p:nvGrpSpPr>
              <p:cNvPr id="1603" name="Google Shape;1603;p26"/>
              <p:cNvGrpSpPr/>
              <p:nvPr/>
            </p:nvGrpSpPr>
            <p:grpSpPr>
              <a:xfrm>
                <a:off x="3932" y="526"/>
                <a:ext cx="363" cy="936"/>
                <a:chOff x="3932" y="526"/>
                <a:chExt cx="363" cy="936"/>
              </a:xfrm>
            </p:grpSpPr>
            <p:grpSp>
              <p:nvGrpSpPr>
                <p:cNvPr id="1604" name="Google Shape;1604;p26"/>
                <p:cNvGrpSpPr/>
                <p:nvPr/>
              </p:nvGrpSpPr>
              <p:grpSpPr>
                <a:xfrm>
                  <a:off x="3932" y="566"/>
                  <a:ext cx="25" cy="821"/>
                  <a:chOff x="972" y="1548"/>
                  <a:chExt cx="27" cy="689"/>
                </a:xfrm>
              </p:grpSpPr>
              <p:sp>
                <p:nvSpPr>
                  <p:cNvPr id="1605" name="Google Shape;1605;p26"/>
                  <p:cNvSpPr/>
                  <p:nvPr/>
                </p:nvSpPr>
                <p:spPr>
                  <a:xfrm>
                    <a:off x="972" y="1564"/>
                    <a:ext cx="26" cy="673"/>
                  </a:xfrm>
                  <a:prstGeom prst="rect">
                    <a:avLst/>
                  </a:prstGeom>
                  <a:solidFill>
                    <a:srgbClr val="6699FF"/>
                  </a:solidFill>
                  <a:ln cap="flat" cmpd="sng" w="9525">
                    <a:solidFill>
                      <a:schemeClr val="dk1"/>
                    </a:solidFill>
                    <a:prstDash val="solid"/>
                    <a:miter lim="800000"/>
                    <a:headEnd len="sm" w="sm" type="none"/>
                    <a:tailEnd len="sm" w="sm" type="none"/>
                  </a:ln>
                  <a:effectLst>
                    <a:outerShdw kx="-2453608" rotWithShape="0" sy="50000">
                      <a:schemeClr val="lt2">
                        <a:alpha val="49803"/>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606" name="Google Shape;1606;p26"/>
                  <p:cNvSpPr/>
                  <p:nvPr/>
                </p:nvSpPr>
                <p:spPr>
                  <a:xfrm>
                    <a:off x="972" y="1708"/>
                    <a:ext cx="27" cy="356"/>
                  </a:xfrm>
                  <a:prstGeom prst="rect">
                    <a:avLst/>
                  </a:prstGeom>
                  <a:solidFill>
                    <a:srgbClr val="96969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607" name="Google Shape;1607;p26"/>
                  <p:cNvSpPr/>
                  <p:nvPr/>
                </p:nvSpPr>
                <p:spPr>
                  <a:xfrm>
                    <a:off x="972" y="1548"/>
                    <a:ext cx="27" cy="160"/>
                  </a:xfrm>
                  <a:prstGeom prst="rect">
                    <a:avLst/>
                  </a:prstGeom>
                  <a:solidFill>
                    <a:srgbClr val="FF33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grpSp>
            <p:grpSp>
              <p:nvGrpSpPr>
                <p:cNvPr id="1608" name="Google Shape;1608;p26"/>
                <p:cNvGrpSpPr/>
                <p:nvPr/>
              </p:nvGrpSpPr>
              <p:grpSpPr>
                <a:xfrm>
                  <a:off x="3972" y="526"/>
                  <a:ext cx="28" cy="816"/>
                  <a:chOff x="971" y="1548"/>
                  <a:chExt cx="28" cy="691"/>
                </a:xfrm>
              </p:grpSpPr>
              <p:sp>
                <p:nvSpPr>
                  <p:cNvPr id="1609" name="Google Shape;1609;p26"/>
                  <p:cNvSpPr/>
                  <p:nvPr/>
                </p:nvSpPr>
                <p:spPr>
                  <a:xfrm>
                    <a:off x="971" y="1564"/>
                    <a:ext cx="28" cy="674"/>
                  </a:xfrm>
                  <a:prstGeom prst="rect">
                    <a:avLst/>
                  </a:prstGeom>
                  <a:solidFill>
                    <a:srgbClr val="6699FF"/>
                  </a:solidFill>
                  <a:ln cap="flat" cmpd="sng" w="9525">
                    <a:solidFill>
                      <a:schemeClr val="dk1"/>
                    </a:solidFill>
                    <a:prstDash val="solid"/>
                    <a:miter lim="800000"/>
                    <a:headEnd len="sm" w="sm" type="none"/>
                    <a:tailEnd len="sm" w="sm" type="none"/>
                  </a:ln>
                  <a:effectLst>
                    <a:outerShdw kx="-2453608" rotWithShape="0" sy="50000">
                      <a:schemeClr val="lt2">
                        <a:alpha val="49803"/>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610" name="Google Shape;1610;p26"/>
                  <p:cNvSpPr/>
                  <p:nvPr/>
                </p:nvSpPr>
                <p:spPr>
                  <a:xfrm>
                    <a:off x="972" y="1708"/>
                    <a:ext cx="27" cy="356"/>
                  </a:xfrm>
                  <a:prstGeom prst="rect">
                    <a:avLst/>
                  </a:prstGeom>
                  <a:solidFill>
                    <a:srgbClr val="96969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611" name="Google Shape;1611;p26"/>
                  <p:cNvSpPr/>
                  <p:nvPr/>
                </p:nvSpPr>
                <p:spPr>
                  <a:xfrm>
                    <a:off x="972" y="1548"/>
                    <a:ext cx="27" cy="160"/>
                  </a:xfrm>
                  <a:prstGeom prst="rect">
                    <a:avLst/>
                  </a:prstGeom>
                  <a:solidFill>
                    <a:srgbClr val="FF33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grpSp>
            <p:grpSp>
              <p:nvGrpSpPr>
                <p:cNvPr id="1612" name="Google Shape;1612;p26"/>
                <p:cNvGrpSpPr/>
                <p:nvPr/>
              </p:nvGrpSpPr>
              <p:grpSpPr>
                <a:xfrm>
                  <a:off x="4016" y="556"/>
                  <a:ext cx="26" cy="820"/>
                  <a:chOff x="971" y="1548"/>
                  <a:chExt cx="28" cy="689"/>
                </a:xfrm>
              </p:grpSpPr>
              <p:sp>
                <p:nvSpPr>
                  <p:cNvPr id="1613" name="Google Shape;1613;p26"/>
                  <p:cNvSpPr/>
                  <p:nvPr/>
                </p:nvSpPr>
                <p:spPr>
                  <a:xfrm>
                    <a:off x="971" y="1563"/>
                    <a:ext cx="28" cy="673"/>
                  </a:xfrm>
                  <a:prstGeom prst="rect">
                    <a:avLst/>
                  </a:prstGeom>
                  <a:solidFill>
                    <a:srgbClr val="6699FF"/>
                  </a:solidFill>
                  <a:ln cap="flat" cmpd="sng" w="9525">
                    <a:solidFill>
                      <a:schemeClr val="dk1"/>
                    </a:solidFill>
                    <a:prstDash val="solid"/>
                    <a:miter lim="800000"/>
                    <a:headEnd len="sm" w="sm" type="none"/>
                    <a:tailEnd len="sm" w="sm" type="none"/>
                  </a:ln>
                  <a:effectLst>
                    <a:outerShdw kx="-2453608" rotWithShape="0" sy="50000">
                      <a:schemeClr val="lt2">
                        <a:alpha val="49803"/>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614" name="Google Shape;1614;p26"/>
                  <p:cNvSpPr/>
                  <p:nvPr/>
                </p:nvSpPr>
                <p:spPr>
                  <a:xfrm>
                    <a:off x="972" y="1708"/>
                    <a:ext cx="27" cy="356"/>
                  </a:xfrm>
                  <a:prstGeom prst="rect">
                    <a:avLst/>
                  </a:prstGeom>
                  <a:solidFill>
                    <a:srgbClr val="96969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615" name="Google Shape;1615;p26"/>
                  <p:cNvSpPr/>
                  <p:nvPr/>
                </p:nvSpPr>
                <p:spPr>
                  <a:xfrm>
                    <a:off x="972" y="1548"/>
                    <a:ext cx="27" cy="160"/>
                  </a:xfrm>
                  <a:prstGeom prst="rect">
                    <a:avLst/>
                  </a:prstGeom>
                  <a:solidFill>
                    <a:srgbClr val="FF33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grpSp>
            <p:grpSp>
              <p:nvGrpSpPr>
                <p:cNvPr id="1616" name="Google Shape;1616;p26"/>
                <p:cNvGrpSpPr/>
                <p:nvPr/>
              </p:nvGrpSpPr>
              <p:grpSpPr>
                <a:xfrm>
                  <a:off x="4028" y="618"/>
                  <a:ext cx="28" cy="814"/>
                  <a:chOff x="971" y="1548"/>
                  <a:chExt cx="28" cy="689"/>
                </a:xfrm>
              </p:grpSpPr>
              <p:sp>
                <p:nvSpPr>
                  <p:cNvPr id="1617" name="Google Shape;1617;p26"/>
                  <p:cNvSpPr/>
                  <p:nvPr/>
                </p:nvSpPr>
                <p:spPr>
                  <a:xfrm>
                    <a:off x="971" y="1565"/>
                    <a:ext cx="27" cy="672"/>
                  </a:xfrm>
                  <a:prstGeom prst="rect">
                    <a:avLst/>
                  </a:prstGeom>
                  <a:solidFill>
                    <a:srgbClr val="6699FF"/>
                  </a:solidFill>
                  <a:ln cap="flat" cmpd="sng" w="9525">
                    <a:solidFill>
                      <a:schemeClr val="dk1"/>
                    </a:solidFill>
                    <a:prstDash val="solid"/>
                    <a:miter lim="800000"/>
                    <a:headEnd len="sm" w="sm" type="none"/>
                    <a:tailEnd len="sm" w="sm" type="none"/>
                  </a:ln>
                  <a:effectLst>
                    <a:outerShdw kx="-2453608" rotWithShape="0" sy="50000">
                      <a:schemeClr val="lt2">
                        <a:alpha val="49803"/>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618" name="Google Shape;1618;p26"/>
                  <p:cNvSpPr/>
                  <p:nvPr/>
                </p:nvSpPr>
                <p:spPr>
                  <a:xfrm>
                    <a:off x="972" y="1708"/>
                    <a:ext cx="27" cy="356"/>
                  </a:xfrm>
                  <a:prstGeom prst="rect">
                    <a:avLst/>
                  </a:prstGeom>
                  <a:solidFill>
                    <a:srgbClr val="96969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619" name="Google Shape;1619;p26"/>
                  <p:cNvSpPr/>
                  <p:nvPr/>
                </p:nvSpPr>
                <p:spPr>
                  <a:xfrm>
                    <a:off x="972" y="1548"/>
                    <a:ext cx="27" cy="160"/>
                  </a:xfrm>
                  <a:prstGeom prst="rect">
                    <a:avLst/>
                  </a:prstGeom>
                  <a:solidFill>
                    <a:srgbClr val="FF33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grpSp>
            <p:grpSp>
              <p:nvGrpSpPr>
                <p:cNvPr id="1620" name="Google Shape;1620;p26"/>
                <p:cNvGrpSpPr/>
                <p:nvPr/>
              </p:nvGrpSpPr>
              <p:grpSpPr>
                <a:xfrm>
                  <a:off x="4136" y="570"/>
                  <a:ext cx="25" cy="820"/>
                  <a:chOff x="972" y="1548"/>
                  <a:chExt cx="27" cy="689"/>
                </a:xfrm>
              </p:grpSpPr>
              <p:sp>
                <p:nvSpPr>
                  <p:cNvPr id="1621" name="Google Shape;1621;p26"/>
                  <p:cNvSpPr/>
                  <p:nvPr/>
                </p:nvSpPr>
                <p:spPr>
                  <a:xfrm>
                    <a:off x="972" y="1564"/>
                    <a:ext cx="26" cy="673"/>
                  </a:xfrm>
                  <a:prstGeom prst="rect">
                    <a:avLst/>
                  </a:prstGeom>
                  <a:solidFill>
                    <a:srgbClr val="6699FF"/>
                  </a:solidFill>
                  <a:ln cap="flat" cmpd="sng" w="9525">
                    <a:solidFill>
                      <a:schemeClr val="dk1"/>
                    </a:solidFill>
                    <a:prstDash val="solid"/>
                    <a:miter lim="800000"/>
                    <a:headEnd len="sm" w="sm" type="none"/>
                    <a:tailEnd len="sm" w="sm" type="none"/>
                  </a:ln>
                  <a:effectLst>
                    <a:outerShdw kx="-2453608" rotWithShape="0" sy="50000">
                      <a:schemeClr val="lt2">
                        <a:alpha val="49803"/>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622" name="Google Shape;1622;p26"/>
                  <p:cNvSpPr/>
                  <p:nvPr/>
                </p:nvSpPr>
                <p:spPr>
                  <a:xfrm>
                    <a:off x="972" y="1708"/>
                    <a:ext cx="27" cy="356"/>
                  </a:xfrm>
                  <a:prstGeom prst="rect">
                    <a:avLst/>
                  </a:prstGeom>
                  <a:solidFill>
                    <a:srgbClr val="96969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623" name="Google Shape;1623;p26"/>
                  <p:cNvSpPr/>
                  <p:nvPr/>
                </p:nvSpPr>
                <p:spPr>
                  <a:xfrm>
                    <a:off x="972" y="1548"/>
                    <a:ext cx="27" cy="160"/>
                  </a:xfrm>
                  <a:prstGeom prst="rect">
                    <a:avLst/>
                  </a:prstGeom>
                  <a:solidFill>
                    <a:srgbClr val="FF33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grpSp>
            <p:grpSp>
              <p:nvGrpSpPr>
                <p:cNvPr id="1624" name="Google Shape;1624;p26"/>
                <p:cNvGrpSpPr/>
                <p:nvPr/>
              </p:nvGrpSpPr>
              <p:grpSpPr>
                <a:xfrm>
                  <a:off x="4160" y="642"/>
                  <a:ext cx="25" cy="820"/>
                  <a:chOff x="972" y="1548"/>
                  <a:chExt cx="27" cy="689"/>
                </a:xfrm>
              </p:grpSpPr>
              <p:sp>
                <p:nvSpPr>
                  <p:cNvPr id="1625" name="Google Shape;1625;p26"/>
                  <p:cNvSpPr/>
                  <p:nvPr/>
                </p:nvSpPr>
                <p:spPr>
                  <a:xfrm>
                    <a:off x="972" y="1564"/>
                    <a:ext cx="26" cy="673"/>
                  </a:xfrm>
                  <a:prstGeom prst="rect">
                    <a:avLst/>
                  </a:prstGeom>
                  <a:solidFill>
                    <a:srgbClr val="6699FF"/>
                  </a:solidFill>
                  <a:ln cap="flat" cmpd="sng" w="9525">
                    <a:solidFill>
                      <a:schemeClr val="dk1"/>
                    </a:solidFill>
                    <a:prstDash val="solid"/>
                    <a:miter lim="800000"/>
                    <a:headEnd len="sm" w="sm" type="none"/>
                    <a:tailEnd len="sm" w="sm" type="none"/>
                  </a:ln>
                  <a:effectLst>
                    <a:outerShdw kx="-2453608" rotWithShape="0" sy="50000">
                      <a:schemeClr val="lt2">
                        <a:alpha val="49803"/>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626" name="Google Shape;1626;p26"/>
                  <p:cNvSpPr/>
                  <p:nvPr/>
                </p:nvSpPr>
                <p:spPr>
                  <a:xfrm>
                    <a:off x="972" y="1708"/>
                    <a:ext cx="27" cy="356"/>
                  </a:xfrm>
                  <a:prstGeom prst="rect">
                    <a:avLst/>
                  </a:prstGeom>
                  <a:solidFill>
                    <a:srgbClr val="96969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627" name="Google Shape;1627;p26"/>
                  <p:cNvSpPr/>
                  <p:nvPr/>
                </p:nvSpPr>
                <p:spPr>
                  <a:xfrm>
                    <a:off x="972" y="1548"/>
                    <a:ext cx="27" cy="160"/>
                  </a:xfrm>
                  <a:prstGeom prst="rect">
                    <a:avLst/>
                  </a:prstGeom>
                  <a:solidFill>
                    <a:srgbClr val="FF33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grpSp>
            <p:grpSp>
              <p:nvGrpSpPr>
                <p:cNvPr id="1628" name="Google Shape;1628;p26"/>
                <p:cNvGrpSpPr/>
                <p:nvPr/>
              </p:nvGrpSpPr>
              <p:grpSpPr>
                <a:xfrm>
                  <a:off x="4195" y="626"/>
                  <a:ext cx="28" cy="813"/>
                  <a:chOff x="970" y="1548"/>
                  <a:chExt cx="29" cy="688"/>
                </a:xfrm>
              </p:grpSpPr>
              <p:sp>
                <p:nvSpPr>
                  <p:cNvPr id="1629" name="Google Shape;1629;p26"/>
                  <p:cNvSpPr/>
                  <p:nvPr/>
                </p:nvSpPr>
                <p:spPr>
                  <a:xfrm>
                    <a:off x="970" y="1564"/>
                    <a:ext cx="28" cy="672"/>
                  </a:xfrm>
                  <a:prstGeom prst="rect">
                    <a:avLst/>
                  </a:prstGeom>
                  <a:solidFill>
                    <a:srgbClr val="6699FF"/>
                  </a:solidFill>
                  <a:ln cap="flat" cmpd="sng" w="9525">
                    <a:solidFill>
                      <a:schemeClr val="dk1"/>
                    </a:solidFill>
                    <a:prstDash val="solid"/>
                    <a:miter lim="800000"/>
                    <a:headEnd len="sm" w="sm" type="none"/>
                    <a:tailEnd len="sm" w="sm" type="none"/>
                  </a:ln>
                  <a:effectLst>
                    <a:outerShdw kx="-2453608" rotWithShape="0" sy="50000">
                      <a:schemeClr val="lt2">
                        <a:alpha val="49803"/>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630" name="Google Shape;1630;p26"/>
                  <p:cNvSpPr/>
                  <p:nvPr/>
                </p:nvSpPr>
                <p:spPr>
                  <a:xfrm>
                    <a:off x="972" y="1708"/>
                    <a:ext cx="27" cy="356"/>
                  </a:xfrm>
                  <a:prstGeom prst="rect">
                    <a:avLst/>
                  </a:prstGeom>
                  <a:solidFill>
                    <a:srgbClr val="96969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631" name="Google Shape;1631;p26"/>
                  <p:cNvSpPr/>
                  <p:nvPr/>
                </p:nvSpPr>
                <p:spPr>
                  <a:xfrm>
                    <a:off x="972" y="1548"/>
                    <a:ext cx="27" cy="160"/>
                  </a:xfrm>
                  <a:prstGeom prst="rect">
                    <a:avLst/>
                  </a:prstGeom>
                  <a:solidFill>
                    <a:srgbClr val="FF33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grpSp>
            <p:grpSp>
              <p:nvGrpSpPr>
                <p:cNvPr id="1632" name="Google Shape;1632;p26"/>
                <p:cNvGrpSpPr/>
                <p:nvPr/>
              </p:nvGrpSpPr>
              <p:grpSpPr>
                <a:xfrm>
                  <a:off x="4228" y="590"/>
                  <a:ext cx="26" cy="821"/>
                  <a:chOff x="971" y="1548"/>
                  <a:chExt cx="28" cy="689"/>
                </a:xfrm>
              </p:grpSpPr>
              <p:sp>
                <p:nvSpPr>
                  <p:cNvPr id="1633" name="Google Shape;1633;p26"/>
                  <p:cNvSpPr/>
                  <p:nvPr/>
                </p:nvSpPr>
                <p:spPr>
                  <a:xfrm>
                    <a:off x="971" y="1563"/>
                    <a:ext cx="28" cy="673"/>
                  </a:xfrm>
                  <a:prstGeom prst="rect">
                    <a:avLst/>
                  </a:prstGeom>
                  <a:solidFill>
                    <a:srgbClr val="6699FF"/>
                  </a:solidFill>
                  <a:ln cap="flat" cmpd="sng" w="9525">
                    <a:solidFill>
                      <a:schemeClr val="dk1"/>
                    </a:solidFill>
                    <a:prstDash val="solid"/>
                    <a:miter lim="800000"/>
                    <a:headEnd len="sm" w="sm" type="none"/>
                    <a:tailEnd len="sm" w="sm" type="none"/>
                  </a:ln>
                  <a:effectLst>
                    <a:outerShdw kx="-2453608" rotWithShape="0" sy="50000">
                      <a:schemeClr val="lt2">
                        <a:alpha val="49803"/>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634" name="Google Shape;1634;p26"/>
                  <p:cNvSpPr/>
                  <p:nvPr/>
                </p:nvSpPr>
                <p:spPr>
                  <a:xfrm>
                    <a:off x="972" y="1708"/>
                    <a:ext cx="27" cy="356"/>
                  </a:xfrm>
                  <a:prstGeom prst="rect">
                    <a:avLst/>
                  </a:prstGeom>
                  <a:solidFill>
                    <a:srgbClr val="96969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635" name="Google Shape;1635;p26"/>
                  <p:cNvSpPr/>
                  <p:nvPr/>
                </p:nvSpPr>
                <p:spPr>
                  <a:xfrm>
                    <a:off x="972" y="1548"/>
                    <a:ext cx="27" cy="160"/>
                  </a:xfrm>
                  <a:prstGeom prst="rect">
                    <a:avLst/>
                  </a:prstGeom>
                  <a:solidFill>
                    <a:srgbClr val="FF33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grpSp>
            <p:grpSp>
              <p:nvGrpSpPr>
                <p:cNvPr id="1636" name="Google Shape;1636;p26"/>
                <p:cNvGrpSpPr/>
                <p:nvPr/>
              </p:nvGrpSpPr>
              <p:grpSpPr>
                <a:xfrm>
                  <a:off x="4269" y="574"/>
                  <a:ext cx="27" cy="815"/>
                  <a:chOff x="972" y="1548"/>
                  <a:chExt cx="27" cy="690"/>
                </a:xfrm>
              </p:grpSpPr>
              <p:sp>
                <p:nvSpPr>
                  <p:cNvPr id="1637" name="Google Shape;1637;p26"/>
                  <p:cNvSpPr/>
                  <p:nvPr/>
                </p:nvSpPr>
                <p:spPr>
                  <a:xfrm>
                    <a:off x="972" y="1564"/>
                    <a:ext cx="27" cy="674"/>
                  </a:xfrm>
                  <a:prstGeom prst="rect">
                    <a:avLst/>
                  </a:prstGeom>
                  <a:solidFill>
                    <a:srgbClr val="6699FF"/>
                  </a:solidFill>
                  <a:ln cap="flat" cmpd="sng" w="9525">
                    <a:solidFill>
                      <a:schemeClr val="dk1"/>
                    </a:solidFill>
                    <a:prstDash val="solid"/>
                    <a:miter lim="800000"/>
                    <a:headEnd len="sm" w="sm" type="none"/>
                    <a:tailEnd len="sm" w="sm" type="none"/>
                  </a:ln>
                  <a:effectLst>
                    <a:outerShdw kx="-2453608" rotWithShape="0" sy="50000">
                      <a:schemeClr val="lt2">
                        <a:alpha val="49803"/>
                      </a:scheme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638" name="Google Shape;1638;p26"/>
                  <p:cNvSpPr/>
                  <p:nvPr/>
                </p:nvSpPr>
                <p:spPr>
                  <a:xfrm>
                    <a:off x="972" y="1708"/>
                    <a:ext cx="27" cy="356"/>
                  </a:xfrm>
                  <a:prstGeom prst="rect">
                    <a:avLst/>
                  </a:prstGeom>
                  <a:solidFill>
                    <a:srgbClr val="969696"/>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639" name="Google Shape;1639;p26"/>
                  <p:cNvSpPr/>
                  <p:nvPr/>
                </p:nvSpPr>
                <p:spPr>
                  <a:xfrm>
                    <a:off x="972" y="1548"/>
                    <a:ext cx="27" cy="160"/>
                  </a:xfrm>
                  <a:prstGeom prst="rect">
                    <a:avLst/>
                  </a:prstGeom>
                  <a:solidFill>
                    <a:srgbClr val="FF3300"/>
                  </a:solidFill>
                  <a:ln cap="flat" cmpd="sng" w="952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grpSp>
          </p:grpSp>
        </p:grpSp>
      </p:grpSp>
      <p:grpSp>
        <p:nvGrpSpPr>
          <p:cNvPr id="1640" name="Google Shape;1640;p26"/>
          <p:cNvGrpSpPr/>
          <p:nvPr/>
        </p:nvGrpSpPr>
        <p:grpSpPr>
          <a:xfrm>
            <a:off x="8495634" y="1763083"/>
            <a:ext cx="1582910" cy="2684715"/>
            <a:chOff x="6500813" y="1094125"/>
            <a:chExt cx="2016126" cy="3419475"/>
          </a:xfrm>
        </p:grpSpPr>
        <p:sp>
          <p:nvSpPr>
            <p:cNvPr descr="Dark downward diagonal" id="1641" name="Google Shape;1641;p26"/>
            <p:cNvSpPr/>
            <p:nvPr/>
          </p:nvSpPr>
          <p:spPr>
            <a:xfrm rot="5400000">
              <a:off x="7065169" y="2255123"/>
              <a:ext cx="927100" cy="490538"/>
            </a:xfrm>
            <a:prstGeom prst="ellipse">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26"/>
            <p:cNvSpPr txBox="1"/>
            <p:nvPr/>
          </p:nvSpPr>
          <p:spPr>
            <a:xfrm>
              <a:off x="7355269" y="2172590"/>
              <a:ext cx="346863" cy="655559"/>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nvGrpSpPr>
            <p:cNvPr id="1643" name="Google Shape;1643;p26"/>
            <p:cNvGrpSpPr/>
            <p:nvPr/>
          </p:nvGrpSpPr>
          <p:grpSpPr>
            <a:xfrm>
              <a:off x="7527131" y="1250236"/>
              <a:ext cx="102394" cy="877093"/>
              <a:chOff x="4742" y="546"/>
              <a:chExt cx="65" cy="552"/>
            </a:xfrm>
          </p:grpSpPr>
          <p:grpSp>
            <p:nvGrpSpPr>
              <p:cNvPr id="1644" name="Google Shape;1644;p26"/>
              <p:cNvGrpSpPr/>
              <p:nvPr/>
            </p:nvGrpSpPr>
            <p:grpSpPr>
              <a:xfrm rot="5400000">
                <a:off x="4635" y="652"/>
                <a:ext cx="277" cy="64"/>
                <a:chOff x="464" y="2072"/>
                <a:chExt cx="640" cy="152"/>
              </a:xfrm>
            </p:grpSpPr>
            <p:sp>
              <p:nvSpPr>
                <p:cNvPr id="1645" name="Google Shape;1645;p26"/>
                <p:cNvSpPr/>
                <p:nvPr/>
              </p:nvSpPr>
              <p:spPr>
                <a:xfrm>
                  <a:off x="944" y="2072"/>
                  <a:ext cx="160" cy="152"/>
                </a:xfrm>
                <a:prstGeom prst="ellipse">
                  <a:avLst/>
                </a:prstGeom>
                <a:solidFill>
                  <a:srgbClr val="7CA8D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26"/>
                <p:cNvSpPr txBox="1"/>
                <p:nvPr/>
              </p:nvSpPr>
              <p:spPr>
                <a:xfrm rot="-5400000">
                  <a:off x="951" y="2069"/>
                  <a:ext cx="107" cy="11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47" name="Google Shape;1647;p26"/>
                <p:cNvSpPr/>
                <p:nvPr/>
              </p:nvSpPr>
              <p:spPr>
                <a:xfrm>
                  <a:off x="784" y="2072"/>
                  <a:ext cx="160" cy="152"/>
                </a:xfrm>
                <a:prstGeom prst="ellipse">
                  <a:avLst/>
                </a:prstGeom>
                <a:solidFill>
                  <a:srgbClr val="7CA8D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26"/>
                <p:cNvSpPr txBox="1"/>
                <p:nvPr/>
              </p:nvSpPr>
              <p:spPr>
                <a:xfrm rot="-5400000">
                  <a:off x="801" y="2069"/>
                  <a:ext cx="107" cy="11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49" name="Google Shape;1649;p26"/>
                <p:cNvSpPr/>
                <p:nvPr/>
              </p:nvSpPr>
              <p:spPr>
                <a:xfrm>
                  <a:off x="624" y="2072"/>
                  <a:ext cx="160" cy="152"/>
                </a:xfrm>
                <a:prstGeom prst="ellipse">
                  <a:avLst/>
                </a:prstGeom>
                <a:solidFill>
                  <a:srgbClr val="7CA8D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6"/>
                <p:cNvSpPr txBox="1"/>
                <p:nvPr/>
              </p:nvSpPr>
              <p:spPr>
                <a:xfrm rot="-5400000">
                  <a:off x="626" y="2069"/>
                  <a:ext cx="107" cy="11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51" name="Google Shape;1651;p26"/>
                <p:cNvSpPr/>
                <p:nvPr/>
              </p:nvSpPr>
              <p:spPr>
                <a:xfrm>
                  <a:off x="464" y="2072"/>
                  <a:ext cx="160" cy="152"/>
                </a:xfrm>
                <a:prstGeom prst="ellipse">
                  <a:avLst/>
                </a:prstGeom>
                <a:solidFill>
                  <a:srgbClr val="7CA8D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6"/>
                <p:cNvSpPr txBox="1"/>
                <p:nvPr/>
              </p:nvSpPr>
              <p:spPr>
                <a:xfrm rot="-5400000">
                  <a:off x="476" y="2069"/>
                  <a:ext cx="107" cy="11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nvGrpSpPr>
              <p:cNvPr id="1653" name="Google Shape;1653;p26"/>
              <p:cNvGrpSpPr/>
              <p:nvPr/>
            </p:nvGrpSpPr>
            <p:grpSpPr>
              <a:xfrm rot="5400000">
                <a:off x="4636" y="928"/>
                <a:ext cx="276" cy="64"/>
                <a:chOff x="464" y="2072"/>
                <a:chExt cx="640" cy="152"/>
              </a:xfrm>
            </p:grpSpPr>
            <p:sp>
              <p:nvSpPr>
                <p:cNvPr id="1654" name="Google Shape;1654;p26"/>
                <p:cNvSpPr/>
                <p:nvPr/>
              </p:nvSpPr>
              <p:spPr>
                <a:xfrm>
                  <a:off x="944" y="2072"/>
                  <a:ext cx="160" cy="152"/>
                </a:xfrm>
                <a:prstGeom prst="ellipse">
                  <a:avLst/>
                </a:prstGeom>
                <a:solidFill>
                  <a:srgbClr val="7CA8D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6"/>
                <p:cNvSpPr txBox="1"/>
                <p:nvPr/>
              </p:nvSpPr>
              <p:spPr>
                <a:xfrm rot="-5400000">
                  <a:off x="951" y="2069"/>
                  <a:ext cx="107" cy="11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56" name="Google Shape;1656;p26"/>
                <p:cNvSpPr/>
                <p:nvPr/>
              </p:nvSpPr>
              <p:spPr>
                <a:xfrm>
                  <a:off x="784" y="2072"/>
                  <a:ext cx="160" cy="152"/>
                </a:xfrm>
                <a:prstGeom prst="ellipse">
                  <a:avLst/>
                </a:prstGeom>
                <a:solidFill>
                  <a:srgbClr val="7CA8D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6"/>
                <p:cNvSpPr txBox="1"/>
                <p:nvPr/>
              </p:nvSpPr>
              <p:spPr>
                <a:xfrm rot="-5400000">
                  <a:off x="801" y="2069"/>
                  <a:ext cx="107" cy="11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58" name="Google Shape;1658;p26"/>
                <p:cNvSpPr/>
                <p:nvPr/>
              </p:nvSpPr>
              <p:spPr>
                <a:xfrm>
                  <a:off x="624" y="2072"/>
                  <a:ext cx="160" cy="152"/>
                </a:xfrm>
                <a:prstGeom prst="ellipse">
                  <a:avLst/>
                </a:prstGeom>
                <a:solidFill>
                  <a:srgbClr val="7CA8D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6"/>
                <p:cNvSpPr txBox="1"/>
                <p:nvPr/>
              </p:nvSpPr>
              <p:spPr>
                <a:xfrm rot="-5400000">
                  <a:off x="626" y="2069"/>
                  <a:ext cx="107" cy="11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660" name="Google Shape;1660;p26"/>
                <p:cNvSpPr/>
                <p:nvPr/>
              </p:nvSpPr>
              <p:spPr>
                <a:xfrm>
                  <a:off x="464" y="2072"/>
                  <a:ext cx="160" cy="152"/>
                </a:xfrm>
                <a:prstGeom prst="ellipse">
                  <a:avLst/>
                </a:prstGeom>
                <a:solidFill>
                  <a:srgbClr val="7CA8D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6"/>
                <p:cNvSpPr txBox="1"/>
                <p:nvPr/>
              </p:nvSpPr>
              <p:spPr>
                <a:xfrm rot="-5400000">
                  <a:off x="476" y="2069"/>
                  <a:ext cx="107" cy="11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1662" name="Google Shape;1662;p26"/>
            <p:cNvGrpSpPr/>
            <p:nvPr/>
          </p:nvGrpSpPr>
          <p:grpSpPr>
            <a:xfrm flipH="1" rot="-5400000">
              <a:off x="7196932" y="2553572"/>
              <a:ext cx="1720850" cy="919163"/>
              <a:chOff x="1864" y="3008"/>
              <a:chExt cx="1336" cy="784"/>
            </a:xfrm>
          </p:grpSpPr>
          <p:grpSp>
            <p:nvGrpSpPr>
              <p:cNvPr id="1663" name="Google Shape;1663;p26"/>
              <p:cNvGrpSpPr/>
              <p:nvPr/>
            </p:nvGrpSpPr>
            <p:grpSpPr>
              <a:xfrm>
                <a:off x="1944" y="3008"/>
                <a:ext cx="1256" cy="760"/>
                <a:chOff x="1888" y="1344"/>
                <a:chExt cx="2640" cy="2168"/>
              </a:xfrm>
            </p:grpSpPr>
            <p:cxnSp>
              <p:nvCxnSpPr>
                <p:cNvPr id="1664" name="Google Shape;1664;p26"/>
                <p:cNvCxnSpPr/>
                <p:nvPr/>
              </p:nvCxnSpPr>
              <p:spPr>
                <a:xfrm rot="10800000">
                  <a:off x="1888" y="1344"/>
                  <a:ext cx="2616" cy="2160"/>
                </a:xfrm>
                <a:prstGeom prst="straightConnector1">
                  <a:avLst/>
                </a:prstGeom>
                <a:noFill/>
                <a:ln cap="flat" cmpd="sng" w="19050">
                  <a:solidFill>
                    <a:schemeClr val="accent4"/>
                  </a:solidFill>
                  <a:prstDash val="solid"/>
                  <a:round/>
                  <a:headEnd len="med" w="med" type="none"/>
                  <a:tailEnd len="med" w="med" type="none"/>
                </a:ln>
              </p:spPr>
            </p:cxnSp>
            <p:cxnSp>
              <p:nvCxnSpPr>
                <p:cNvPr id="1665" name="Google Shape;1665;p26"/>
                <p:cNvCxnSpPr/>
                <p:nvPr/>
              </p:nvCxnSpPr>
              <p:spPr>
                <a:xfrm rot="10800000">
                  <a:off x="3544" y="2432"/>
                  <a:ext cx="960" cy="1064"/>
                </a:xfrm>
                <a:prstGeom prst="straightConnector1">
                  <a:avLst/>
                </a:prstGeom>
                <a:noFill/>
                <a:ln cap="flat" cmpd="sng" w="19050">
                  <a:solidFill>
                    <a:schemeClr val="accent4"/>
                  </a:solidFill>
                  <a:prstDash val="solid"/>
                  <a:round/>
                  <a:headEnd len="med" w="med" type="none"/>
                  <a:tailEnd len="med" w="med" type="none"/>
                </a:ln>
              </p:spPr>
            </p:cxnSp>
            <p:cxnSp>
              <p:nvCxnSpPr>
                <p:cNvPr id="1666" name="Google Shape;1666;p26"/>
                <p:cNvCxnSpPr/>
                <p:nvPr/>
              </p:nvCxnSpPr>
              <p:spPr>
                <a:xfrm rot="10800000">
                  <a:off x="3888" y="2472"/>
                  <a:ext cx="640" cy="1040"/>
                </a:xfrm>
                <a:prstGeom prst="straightConnector1">
                  <a:avLst/>
                </a:prstGeom>
                <a:noFill/>
                <a:ln cap="flat" cmpd="sng" w="19050">
                  <a:solidFill>
                    <a:schemeClr val="accent4"/>
                  </a:solidFill>
                  <a:prstDash val="solid"/>
                  <a:round/>
                  <a:headEnd len="med" w="med" type="none"/>
                  <a:tailEnd len="med" w="med" type="none"/>
                </a:ln>
              </p:spPr>
            </p:cxnSp>
            <p:cxnSp>
              <p:nvCxnSpPr>
                <p:cNvPr id="1667" name="Google Shape;1667;p26"/>
                <p:cNvCxnSpPr/>
                <p:nvPr/>
              </p:nvCxnSpPr>
              <p:spPr>
                <a:xfrm rot="10800000">
                  <a:off x="3600" y="2960"/>
                  <a:ext cx="912" cy="544"/>
                </a:xfrm>
                <a:prstGeom prst="straightConnector1">
                  <a:avLst/>
                </a:prstGeom>
                <a:noFill/>
                <a:ln cap="flat" cmpd="sng" w="19050">
                  <a:solidFill>
                    <a:schemeClr val="accent4"/>
                  </a:solidFill>
                  <a:prstDash val="solid"/>
                  <a:round/>
                  <a:headEnd len="med" w="med" type="none"/>
                  <a:tailEnd len="med" w="med" type="none"/>
                </a:ln>
              </p:spPr>
            </p:cxnSp>
            <p:cxnSp>
              <p:nvCxnSpPr>
                <p:cNvPr id="1668" name="Google Shape;1668;p26"/>
                <p:cNvCxnSpPr/>
                <p:nvPr/>
              </p:nvCxnSpPr>
              <p:spPr>
                <a:xfrm rot="10800000">
                  <a:off x="4088" y="2528"/>
                  <a:ext cx="424" cy="968"/>
                </a:xfrm>
                <a:prstGeom prst="straightConnector1">
                  <a:avLst/>
                </a:prstGeom>
                <a:noFill/>
                <a:ln cap="flat" cmpd="sng" w="19050">
                  <a:solidFill>
                    <a:schemeClr val="accent4"/>
                  </a:solidFill>
                  <a:prstDash val="solid"/>
                  <a:round/>
                  <a:headEnd len="med" w="med" type="none"/>
                  <a:tailEnd len="med" w="med" type="none"/>
                </a:ln>
              </p:spPr>
            </p:cxnSp>
          </p:grpSp>
          <p:cxnSp>
            <p:nvCxnSpPr>
              <p:cNvPr id="1669" name="Google Shape;1669;p26"/>
              <p:cNvCxnSpPr/>
              <p:nvPr/>
            </p:nvCxnSpPr>
            <p:spPr>
              <a:xfrm>
                <a:off x="1864" y="3072"/>
                <a:ext cx="0" cy="720"/>
              </a:xfrm>
              <a:prstGeom prst="straightConnector1">
                <a:avLst/>
              </a:prstGeom>
              <a:noFill/>
              <a:ln cap="flat" cmpd="sng" w="19050">
                <a:solidFill>
                  <a:schemeClr val="accent3"/>
                </a:solidFill>
                <a:prstDash val="solid"/>
                <a:round/>
                <a:headEnd len="med" w="med" type="none"/>
                <a:tailEnd len="med" w="med" type="triangle"/>
              </a:ln>
            </p:spPr>
          </p:cxnSp>
        </p:grpSp>
        <p:grpSp>
          <p:nvGrpSpPr>
            <p:cNvPr id="1670" name="Google Shape;1670;p26"/>
            <p:cNvGrpSpPr/>
            <p:nvPr/>
          </p:nvGrpSpPr>
          <p:grpSpPr>
            <a:xfrm>
              <a:off x="6500813" y="2036842"/>
              <a:ext cx="650875" cy="1643062"/>
              <a:chOff x="6500813" y="2036842"/>
              <a:chExt cx="650875" cy="1643062"/>
            </a:xfrm>
          </p:grpSpPr>
          <p:sp>
            <p:nvSpPr>
              <p:cNvPr id="1671" name="Google Shape;1671;p26"/>
              <p:cNvSpPr/>
              <p:nvPr/>
            </p:nvSpPr>
            <p:spPr>
              <a:xfrm rot="5400000">
                <a:off x="7039436" y="2606257"/>
                <a:ext cx="108632" cy="115872"/>
              </a:xfrm>
              <a:prstGeom prst="ellipse">
                <a:avLst/>
              </a:prstGeom>
              <a:solidFill>
                <a:srgbClr val="A8D08C"/>
              </a:solidFill>
              <a:ln cap="flat" cmpd="sng" w="9525">
                <a:solidFill>
                  <a:schemeClr val="dk1"/>
                </a:solidFill>
                <a:prstDash val="solid"/>
                <a:round/>
                <a:headEnd len="sm" w="sm" type="none"/>
                <a:tailEnd len="sm" w="sm" type="none"/>
              </a:ln>
              <a:effectLst>
                <a:outerShdw rotWithShape="0" algn="ctr" dir="2700000" dist="35921">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6"/>
              <p:cNvSpPr txBox="1"/>
              <p:nvPr/>
            </p:nvSpPr>
            <p:spPr>
              <a:xfrm>
                <a:off x="7052774" y="2625779"/>
                <a:ext cx="81934" cy="7681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500">
                    <a:solidFill>
                      <a:schemeClr val="dk1"/>
                    </a:solidFill>
                    <a:latin typeface="Arial"/>
                    <a:ea typeface="Arial"/>
                    <a:cs typeface="Arial"/>
                    <a:sym typeface="Arial"/>
                  </a:rPr>
                  <a:t>C</a:t>
                </a:r>
                <a:endParaRPr/>
              </a:p>
            </p:txBody>
          </p:sp>
          <p:sp>
            <p:nvSpPr>
              <p:cNvPr id="1673" name="Google Shape;1673;p26"/>
              <p:cNvSpPr txBox="1"/>
              <p:nvPr/>
            </p:nvSpPr>
            <p:spPr>
              <a:xfrm>
                <a:off x="6667379" y="2272212"/>
                <a:ext cx="235275" cy="2156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b="1" sz="500">
                  <a:solidFill>
                    <a:schemeClr val="dk1"/>
                  </a:solidFill>
                  <a:latin typeface="Arial"/>
                  <a:ea typeface="Arial"/>
                  <a:cs typeface="Arial"/>
                  <a:sym typeface="Arial"/>
                </a:endParaRPr>
              </a:p>
            </p:txBody>
          </p:sp>
          <p:sp>
            <p:nvSpPr>
              <p:cNvPr id="1674" name="Google Shape;1674;p26"/>
              <p:cNvSpPr/>
              <p:nvPr/>
            </p:nvSpPr>
            <p:spPr>
              <a:xfrm rot="5400000">
                <a:off x="6688199" y="3567652"/>
                <a:ext cx="108632" cy="115872"/>
              </a:xfrm>
              <a:prstGeom prst="ellipse">
                <a:avLst/>
              </a:prstGeom>
              <a:solidFill>
                <a:srgbClr val="DA7274"/>
              </a:solidFill>
              <a:ln cap="flat" cmpd="sng" w="9525">
                <a:solidFill>
                  <a:schemeClr val="dk1"/>
                </a:solidFill>
                <a:prstDash val="solid"/>
                <a:round/>
                <a:headEnd len="sm" w="sm" type="none"/>
                <a:tailEnd len="sm" w="sm" type="none"/>
              </a:ln>
              <a:effectLst>
                <a:outerShdw rotWithShape="0" algn="ctr" dir="2700000" dist="35921">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6"/>
              <p:cNvSpPr txBox="1"/>
              <p:nvPr/>
            </p:nvSpPr>
            <p:spPr>
              <a:xfrm>
                <a:off x="6701524" y="3587179"/>
                <a:ext cx="81934" cy="7681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500">
                    <a:solidFill>
                      <a:schemeClr val="dk1"/>
                    </a:solidFill>
                    <a:latin typeface="Arial"/>
                    <a:ea typeface="Arial"/>
                    <a:cs typeface="Arial"/>
                    <a:sym typeface="Arial"/>
                  </a:rPr>
                  <a:t>C</a:t>
                </a:r>
                <a:endParaRPr/>
              </a:p>
            </p:txBody>
          </p:sp>
          <p:sp>
            <p:nvSpPr>
              <p:cNvPr id="1676" name="Google Shape;1676;p26"/>
              <p:cNvSpPr/>
              <p:nvPr/>
            </p:nvSpPr>
            <p:spPr>
              <a:xfrm rot="5400000">
                <a:off x="6698156" y="2214276"/>
                <a:ext cx="108632" cy="115872"/>
              </a:xfrm>
              <a:prstGeom prst="ellipse">
                <a:avLst/>
              </a:prstGeom>
              <a:solidFill>
                <a:srgbClr val="DA7274"/>
              </a:solidFill>
              <a:ln cap="flat" cmpd="sng" w="9525">
                <a:solidFill>
                  <a:schemeClr val="dk1"/>
                </a:solidFill>
                <a:prstDash val="solid"/>
                <a:round/>
                <a:headEnd len="sm" w="sm" type="none"/>
                <a:tailEnd len="sm" w="sm" type="none"/>
              </a:ln>
              <a:effectLst>
                <a:outerShdw rotWithShape="0" algn="ctr" dir="2700000" dist="35921">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6"/>
              <p:cNvSpPr txBox="1"/>
              <p:nvPr/>
            </p:nvSpPr>
            <p:spPr>
              <a:xfrm>
                <a:off x="6711499" y="2233804"/>
                <a:ext cx="81934" cy="7681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500">
                    <a:solidFill>
                      <a:schemeClr val="dk1"/>
                    </a:solidFill>
                    <a:latin typeface="Arial"/>
                    <a:ea typeface="Arial"/>
                    <a:cs typeface="Arial"/>
                    <a:sym typeface="Arial"/>
                  </a:rPr>
                  <a:t>C</a:t>
                </a:r>
                <a:endParaRPr/>
              </a:p>
            </p:txBody>
          </p:sp>
          <p:sp>
            <p:nvSpPr>
              <p:cNvPr id="1678" name="Google Shape;1678;p26"/>
              <p:cNvSpPr/>
              <p:nvPr/>
            </p:nvSpPr>
            <p:spPr>
              <a:xfrm rot="5400000">
                <a:off x="6865628" y="2033222"/>
                <a:ext cx="108632" cy="115872"/>
              </a:xfrm>
              <a:prstGeom prst="ellipse">
                <a:avLst/>
              </a:prstGeom>
              <a:solidFill>
                <a:srgbClr val="FFB441"/>
              </a:solidFill>
              <a:ln cap="flat" cmpd="sng" w="9525">
                <a:solidFill>
                  <a:schemeClr val="dk1"/>
                </a:solidFill>
                <a:prstDash val="solid"/>
                <a:round/>
                <a:headEnd len="sm" w="sm" type="none"/>
                <a:tailEnd len="sm" w="sm" type="none"/>
              </a:ln>
              <a:effectLst>
                <a:outerShdw rotWithShape="0" algn="ctr" dir="2700000" dist="35921">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6"/>
              <p:cNvSpPr txBox="1"/>
              <p:nvPr/>
            </p:nvSpPr>
            <p:spPr>
              <a:xfrm>
                <a:off x="6878974" y="2052729"/>
                <a:ext cx="81934" cy="7681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500">
                    <a:solidFill>
                      <a:schemeClr val="dk1"/>
                    </a:solidFill>
                    <a:latin typeface="Arial"/>
                    <a:ea typeface="Arial"/>
                    <a:cs typeface="Arial"/>
                    <a:sym typeface="Arial"/>
                  </a:rPr>
                  <a:t>A</a:t>
                </a:r>
                <a:endParaRPr/>
              </a:p>
            </p:txBody>
          </p:sp>
          <p:sp>
            <p:nvSpPr>
              <p:cNvPr id="1680" name="Google Shape;1680;p26"/>
              <p:cNvSpPr/>
              <p:nvPr/>
            </p:nvSpPr>
            <p:spPr>
              <a:xfrm rot="5400000">
                <a:off x="6504433" y="2714889"/>
                <a:ext cx="108632" cy="115872"/>
              </a:xfrm>
              <a:prstGeom prst="ellipse">
                <a:avLst/>
              </a:prstGeom>
              <a:solidFill>
                <a:srgbClr val="FFB441"/>
              </a:solidFill>
              <a:ln cap="flat" cmpd="sng" w="9525">
                <a:solidFill>
                  <a:schemeClr val="dk1"/>
                </a:solidFill>
                <a:prstDash val="solid"/>
                <a:round/>
                <a:headEnd len="sm" w="sm" type="none"/>
                <a:tailEnd len="sm" w="sm" type="none"/>
              </a:ln>
              <a:effectLst>
                <a:outerShdw rotWithShape="0" algn="ctr" dir="2700000" dist="35921">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6"/>
              <p:cNvSpPr txBox="1"/>
              <p:nvPr/>
            </p:nvSpPr>
            <p:spPr>
              <a:xfrm>
                <a:off x="6517774" y="2734404"/>
                <a:ext cx="81934" cy="7681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500">
                    <a:solidFill>
                      <a:schemeClr val="dk1"/>
                    </a:solidFill>
                    <a:latin typeface="Arial"/>
                    <a:ea typeface="Arial"/>
                    <a:cs typeface="Arial"/>
                    <a:sym typeface="Arial"/>
                  </a:rPr>
                  <a:t>A</a:t>
                </a:r>
                <a:endParaRPr/>
              </a:p>
            </p:txBody>
          </p:sp>
          <p:sp>
            <p:nvSpPr>
              <p:cNvPr id="1682" name="Google Shape;1682;p26"/>
              <p:cNvSpPr/>
              <p:nvPr/>
            </p:nvSpPr>
            <p:spPr>
              <a:xfrm rot="5400000">
                <a:off x="6957963" y="3154850"/>
                <a:ext cx="108632" cy="115872"/>
              </a:xfrm>
              <a:prstGeom prst="ellipse">
                <a:avLst/>
              </a:prstGeom>
              <a:solidFill>
                <a:srgbClr val="FFB441"/>
              </a:solidFill>
              <a:ln cap="flat" cmpd="sng" w="9525">
                <a:solidFill>
                  <a:schemeClr val="dk1"/>
                </a:solidFill>
                <a:prstDash val="solid"/>
                <a:round/>
                <a:headEnd len="sm" w="sm" type="none"/>
                <a:tailEnd len="sm" w="sm" type="none"/>
              </a:ln>
              <a:effectLst>
                <a:outerShdw rotWithShape="0" algn="ctr" dir="2700000" dist="35921">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6"/>
              <p:cNvSpPr txBox="1"/>
              <p:nvPr/>
            </p:nvSpPr>
            <p:spPr>
              <a:xfrm>
                <a:off x="6971299" y="3174379"/>
                <a:ext cx="81934" cy="7681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500">
                    <a:solidFill>
                      <a:schemeClr val="dk1"/>
                    </a:solidFill>
                    <a:latin typeface="Arial"/>
                    <a:ea typeface="Arial"/>
                    <a:cs typeface="Arial"/>
                    <a:sym typeface="Arial"/>
                  </a:rPr>
                  <a:t>A</a:t>
                </a:r>
                <a:endParaRPr/>
              </a:p>
            </p:txBody>
          </p:sp>
          <p:sp>
            <p:nvSpPr>
              <p:cNvPr id="1684" name="Google Shape;1684;p26"/>
              <p:cNvSpPr/>
              <p:nvPr/>
            </p:nvSpPr>
            <p:spPr>
              <a:xfrm rot="5400000">
                <a:off x="6582284" y="2431540"/>
                <a:ext cx="108632" cy="115872"/>
              </a:xfrm>
              <a:prstGeom prst="ellipse">
                <a:avLst/>
              </a:prstGeom>
              <a:solidFill>
                <a:srgbClr val="F4B081"/>
              </a:solidFill>
              <a:ln cap="flat" cmpd="sng" w="9525">
                <a:solidFill>
                  <a:schemeClr val="dk1"/>
                </a:solidFill>
                <a:prstDash val="solid"/>
                <a:round/>
                <a:headEnd len="sm" w="sm" type="none"/>
                <a:tailEnd len="sm" w="sm" type="none"/>
              </a:ln>
              <a:effectLst>
                <a:outerShdw rotWithShape="0" algn="ctr" dir="2700000" dist="35921">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6"/>
              <p:cNvSpPr txBox="1"/>
              <p:nvPr/>
            </p:nvSpPr>
            <p:spPr>
              <a:xfrm>
                <a:off x="6595624" y="2451054"/>
                <a:ext cx="81934" cy="7681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500">
                    <a:solidFill>
                      <a:schemeClr val="dk1"/>
                    </a:solidFill>
                    <a:latin typeface="Arial"/>
                    <a:ea typeface="Arial"/>
                    <a:cs typeface="Arial"/>
                    <a:sym typeface="Arial"/>
                  </a:rPr>
                  <a:t>T</a:t>
                </a:r>
                <a:endParaRPr/>
              </a:p>
            </p:txBody>
          </p:sp>
          <p:sp>
            <p:nvSpPr>
              <p:cNvPr id="1686" name="Google Shape;1686;p26"/>
              <p:cNvSpPr/>
              <p:nvPr/>
            </p:nvSpPr>
            <p:spPr>
              <a:xfrm rot="5400000">
                <a:off x="6504433" y="3283398"/>
                <a:ext cx="108632" cy="115872"/>
              </a:xfrm>
              <a:prstGeom prst="ellipse">
                <a:avLst/>
              </a:prstGeom>
              <a:solidFill>
                <a:srgbClr val="C2D090"/>
              </a:solidFill>
              <a:ln cap="flat" cmpd="sng" w="9525">
                <a:solidFill>
                  <a:schemeClr val="dk1"/>
                </a:solidFill>
                <a:prstDash val="solid"/>
                <a:round/>
                <a:headEnd len="sm" w="sm" type="none"/>
                <a:tailEnd len="sm" w="sm" type="none"/>
              </a:ln>
              <a:effectLst>
                <a:outerShdw rotWithShape="0" algn="ctr" dir="2700000" dist="35921">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6"/>
              <p:cNvSpPr txBox="1"/>
              <p:nvPr/>
            </p:nvSpPr>
            <p:spPr>
              <a:xfrm>
                <a:off x="6517774" y="3302904"/>
                <a:ext cx="81934" cy="7681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500">
                    <a:solidFill>
                      <a:schemeClr val="dk1"/>
                    </a:solidFill>
                    <a:latin typeface="Arial"/>
                    <a:ea typeface="Arial"/>
                    <a:cs typeface="Arial"/>
                    <a:sym typeface="Arial"/>
                  </a:rPr>
                  <a:t>T</a:t>
                </a:r>
                <a:endParaRPr/>
              </a:p>
            </p:txBody>
          </p:sp>
          <p:sp>
            <p:nvSpPr>
              <p:cNvPr id="1688" name="Google Shape;1688;p26"/>
              <p:cNvSpPr/>
              <p:nvPr/>
            </p:nvSpPr>
            <p:spPr>
              <a:xfrm rot="5400000">
                <a:off x="6756093" y="2565520"/>
                <a:ext cx="108632" cy="115872"/>
              </a:xfrm>
              <a:prstGeom prst="ellipse">
                <a:avLst/>
              </a:prstGeom>
              <a:solidFill>
                <a:srgbClr val="8AB2D9"/>
              </a:solidFill>
              <a:ln cap="flat" cmpd="sng" w="9525">
                <a:solidFill>
                  <a:schemeClr val="dk1"/>
                </a:solidFill>
                <a:prstDash val="solid"/>
                <a:round/>
                <a:headEnd len="sm" w="sm" type="none"/>
                <a:tailEnd len="sm" w="sm" type="none"/>
              </a:ln>
              <a:effectLst>
                <a:outerShdw rotWithShape="0" algn="ctr" dir="2700000" dist="35921">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6"/>
              <p:cNvSpPr txBox="1"/>
              <p:nvPr/>
            </p:nvSpPr>
            <p:spPr>
              <a:xfrm>
                <a:off x="6769424" y="2585029"/>
                <a:ext cx="81934" cy="7681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500">
                    <a:solidFill>
                      <a:schemeClr val="dk1"/>
                    </a:solidFill>
                    <a:latin typeface="Arial"/>
                    <a:ea typeface="Arial"/>
                    <a:cs typeface="Arial"/>
                    <a:sym typeface="Arial"/>
                  </a:rPr>
                  <a:t>G</a:t>
                </a:r>
                <a:endParaRPr/>
              </a:p>
            </p:txBody>
          </p:sp>
          <p:sp>
            <p:nvSpPr>
              <p:cNvPr id="1690" name="Google Shape;1690;p26"/>
              <p:cNvSpPr/>
              <p:nvPr/>
            </p:nvSpPr>
            <p:spPr>
              <a:xfrm rot="5400000">
                <a:off x="6842997" y="2377224"/>
                <a:ext cx="108632" cy="115872"/>
              </a:xfrm>
              <a:prstGeom prst="ellipse">
                <a:avLst/>
              </a:prstGeom>
              <a:solidFill>
                <a:srgbClr val="9CC2E5"/>
              </a:solidFill>
              <a:ln cap="flat" cmpd="sng" w="9525">
                <a:solidFill>
                  <a:schemeClr val="dk1"/>
                </a:solidFill>
                <a:prstDash val="solid"/>
                <a:round/>
                <a:headEnd len="sm" w="sm" type="none"/>
                <a:tailEnd len="sm" w="sm" type="none"/>
              </a:ln>
              <a:effectLst>
                <a:outerShdw rotWithShape="0" algn="ctr" dir="2700000" dist="35921">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6"/>
              <p:cNvSpPr txBox="1"/>
              <p:nvPr/>
            </p:nvSpPr>
            <p:spPr>
              <a:xfrm>
                <a:off x="6856324" y="2396729"/>
                <a:ext cx="81934" cy="7681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500">
                    <a:solidFill>
                      <a:schemeClr val="dk1"/>
                    </a:solidFill>
                    <a:latin typeface="Arial"/>
                    <a:ea typeface="Arial"/>
                    <a:cs typeface="Arial"/>
                    <a:sym typeface="Arial"/>
                  </a:rPr>
                  <a:t>G</a:t>
                </a:r>
                <a:endParaRPr/>
              </a:p>
            </p:txBody>
          </p:sp>
          <p:sp>
            <p:nvSpPr>
              <p:cNvPr id="1692" name="Google Shape;1692;p26"/>
              <p:cNvSpPr/>
              <p:nvPr/>
            </p:nvSpPr>
            <p:spPr>
              <a:xfrm rot="5400000">
                <a:off x="6955248" y="3423714"/>
                <a:ext cx="108632" cy="115872"/>
              </a:xfrm>
              <a:prstGeom prst="ellipse">
                <a:avLst/>
              </a:prstGeom>
              <a:solidFill>
                <a:srgbClr val="8AB2D9"/>
              </a:solidFill>
              <a:ln cap="flat" cmpd="sng" w="9525">
                <a:solidFill>
                  <a:schemeClr val="dk1"/>
                </a:solidFill>
                <a:prstDash val="solid"/>
                <a:round/>
                <a:headEnd len="sm" w="sm" type="none"/>
                <a:tailEnd len="sm" w="sm" type="none"/>
              </a:ln>
              <a:effectLst>
                <a:outerShdw rotWithShape="0" algn="ctr" dir="2700000" dist="35921">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6"/>
              <p:cNvSpPr txBox="1"/>
              <p:nvPr/>
            </p:nvSpPr>
            <p:spPr>
              <a:xfrm>
                <a:off x="6968574" y="3443229"/>
                <a:ext cx="81934" cy="7681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500">
                    <a:solidFill>
                      <a:schemeClr val="dk1"/>
                    </a:solidFill>
                    <a:latin typeface="Arial"/>
                    <a:ea typeface="Arial"/>
                    <a:cs typeface="Arial"/>
                    <a:sym typeface="Arial"/>
                  </a:rPr>
                  <a:t>G</a:t>
                </a:r>
                <a:endParaRPr/>
              </a:p>
            </p:txBody>
          </p:sp>
          <p:sp>
            <p:nvSpPr>
              <p:cNvPr id="1694" name="Google Shape;1694;p26"/>
              <p:cNvSpPr/>
              <p:nvPr/>
            </p:nvSpPr>
            <p:spPr>
              <a:xfrm rot="5400000">
                <a:off x="6524348" y="3016343"/>
                <a:ext cx="108632" cy="115872"/>
              </a:xfrm>
              <a:prstGeom prst="ellipse">
                <a:avLst/>
              </a:prstGeom>
              <a:solidFill>
                <a:srgbClr val="8AB2D9"/>
              </a:solidFill>
              <a:ln cap="flat" cmpd="sng" w="9525">
                <a:solidFill>
                  <a:schemeClr val="dk1"/>
                </a:solidFill>
                <a:prstDash val="solid"/>
                <a:round/>
                <a:headEnd len="sm" w="sm" type="none"/>
                <a:tailEnd len="sm" w="sm" type="none"/>
              </a:ln>
              <a:effectLst>
                <a:outerShdw rotWithShape="0" algn="ctr" dir="2700000" dist="35921">
                  <a:schemeClr val="lt2"/>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26"/>
              <p:cNvSpPr txBox="1"/>
              <p:nvPr/>
            </p:nvSpPr>
            <p:spPr>
              <a:xfrm>
                <a:off x="6537674" y="3035854"/>
                <a:ext cx="81934" cy="7681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500">
                    <a:solidFill>
                      <a:schemeClr val="dk1"/>
                    </a:solidFill>
                    <a:latin typeface="Arial"/>
                    <a:ea typeface="Arial"/>
                    <a:cs typeface="Arial"/>
                    <a:sym typeface="Arial"/>
                  </a:rPr>
                  <a:t>G</a:t>
                </a:r>
                <a:endParaRPr/>
              </a:p>
            </p:txBody>
          </p:sp>
        </p:grpSp>
        <p:grpSp>
          <p:nvGrpSpPr>
            <p:cNvPr id="1696" name="Google Shape;1696;p26"/>
            <p:cNvGrpSpPr/>
            <p:nvPr/>
          </p:nvGrpSpPr>
          <p:grpSpPr>
            <a:xfrm>
              <a:off x="7304096" y="1094125"/>
              <a:ext cx="442913" cy="3419475"/>
              <a:chOff x="4601" y="779"/>
              <a:chExt cx="279" cy="2154"/>
            </a:xfrm>
          </p:grpSpPr>
          <p:sp>
            <p:nvSpPr>
              <p:cNvPr id="1697" name="Google Shape;1697;p26"/>
              <p:cNvSpPr txBox="1"/>
              <p:nvPr/>
            </p:nvSpPr>
            <p:spPr>
              <a:xfrm>
                <a:off x="4603" y="2797"/>
                <a:ext cx="191" cy="13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00">
                    <a:solidFill>
                      <a:schemeClr val="dk1"/>
                    </a:solidFill>
                    <a:latin typeface="Arial"/>
                    <a:ea typeface="Arial"/>
                    <a:cs typeface="Arial"/>
                    <a:sym typeface="Arial"/>
                  </a:rPr>
                  <a:t>5’</a:t>
                </a:r>
                <a:endParaRPr/>
              </a:p>
            </p:txBody>
          </p:sp>
          <p:sp>
            <p:nvSpPr>
              <p:cNvPr id="1698" name="Google Shape;1698;p26"/>
              <p:cNvSpPr txBox="1"/>
              <p:nvPr/>
            </p:nvSpPr>
            <p:spPr>
              <a:xfrm>
                <a:off x="4689" y="779"/>
                <a:ext cx="191" cy="13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00">
                    <a:solidFill>
                      <a:schemeClr val="dk1"/>
                    </a:solidFill>
                    <a:latin typeface="Arial"/>
                    <a:ea typeface="Arial"/>
                    <a:cs typeface="Arial"/>
                    <a:sym typeface="Arial"/>
                  </a:rPr>
                  <a:t>5’</a:t>
                </a:r>
                <a:endParaRPr/>
              </a:p>
            </p:txBody>
          </p:sp>
          <p:sp>
            <p:nvSpPr>
              <p:cNvPr id="1699" name="Google Shape;1699;p26"/>
              <p:cNvSpPr txBox="1"/>
              <p:nvPr/>
            </p:nvSpPr>
            <p:spPr>
              <a:xfrm>
                <a:off x="4601" y="779"/>
                <a:ext cx="191" cy="13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500">
                    <a:solidFill>
                      <a:schemeClr val="dk1"/>
                    </a:solidFill>
                    <a:latin typeface="Arial"/>
                    <a:ea typeface="Arial"/>
                    <a:cs typeface="Arial"/>
                    <a:sym typeface="Arial"/>
                  </a:rPr>
                  <a:t>3’</a:t>
                </a:r>
                <a:endParaRPr/>
              </a:p>
            </p:txBody>
          </p:sp>
          <p:grpSp>
            <p:nvGrpSpPr>
              <p:cNvPr id="1700" name="Google Shape;1700;p26"/>
              <p:cNvGrpSpPr/>
              <p:nvPr/>
            </p:nvGrpSpPr>
            <p:grpSpPr>
              <a:xfrm>
                <a:off x="4661" y="892"/>
                <a:ext cx="63" cy="1932"/>
                <a:chOff x="4661" y="800"/>
                <a:chExt cx="63" cy="1932"/>
              </a:xfrm>
            </p:grpSpPr>
            <p:grpSp>
              <p:nvGrpSpPr>
                <p:cNvPr id="1701" name="Google Shape;1701;p26"/>
                <p:cNvGrpSpPr/>
                <p:nvPr/>
              </p:nvGrpSpPr>
              <p:grpSpPr>
                <a:xfrm rot="5400000">
                  <a:off x="4278" y="2011"/>
                  <a:ext cx="829" cy="63"/>
                  <a:chOff x="504" y="2072"/>
                  <a:chExt cx="1920" cy="152"/>
                </a:xfrm>
              </p:grpSpPr>
              <p:grpSp>
                <p:nvGrpSpPr>
                  <p:cNvPr id="1702" name="Google Shape;1702;p26"/>
                  <p:cNvGrpSpPr/>
                  <p:nvPr/>
                </p:nvGrpSpPr>
                <p:grpSpPr>
                  <a:xfrm>
                    <a:off x="1784" y="2072"/>
                    <a:ext cx="640" cy="152"/>
                    <a:chOff x="464" y="2072"/>
                    <a:chExt cx="640" cy="152"/>
                  </a:xfrm>
                </p:grpSpPr>
                <p:sp>
                  <p:nvSpPr>
                    <p:cNvPr id="1703" name="Google Shape;1703;p26"/>
                    <p:cNvSpPr/>
                    <p:nvPr/>
                  </p:nvSpPr>
                  <p:spPr>
                    <a:xfrm>
                      <a:off x="944" y="2072"/>
                      <a:ext cx="160" cy="152"/>
                    </a:xfrm>
                    <a:prstGeom prst="ellipse">
                      <a:avLst/>
                    </a:prstGeom>
                    <a:solidFill>
                      <a:srgbClr val="96969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6"/>
                    <p:cNvSpPr txBox="1"/>
                    <p:nvPr/>
                  </p:nvSpPr>
                  <p:spPr>
                    <a:xfrm rot="-5400000">
                      <a:off x="951" y="2069"/>
                      <a:ext cx="107" cy="11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05" name="Google Shape;1705;p26"/>
                    <p:cNvSpPr/>
                    <p:nvPr/>
                  </p:nvSpPr>
                  <p:spPr>
                    <a:xfrm>
                      <a:off x="784" y="2072"/>
                      <a:ext cx="160" cy="152"/>
                    </a:xfrm>
                    <a:prstGeom prst="ellipse">
                      <a:avLst/>
                    </a:prstGeom>
                    <a:solidFill>
                      <a:srgbClr val="96969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6"/>
                    <p:cNvSpPr txBox="1"/>
                    <p:nvPr/>
                  </p:nvSpPr>
                  <p:spPr>
                    <a:xfrm rot="-5400000">
                      <a:off x="801" y="2069"/>
                      <a:ext cx="107" cy="11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07" name="Google Shape;1707;p26"/>
                    <p:cNvSpPr/>
                    <p:nvPr/>
                  </p:nvSpPr>
                  <p:spPr>
                    <a:xfrm>
                      <a:off x="624" y="2072"/>
                      <a:ext cx="160" cy="152"/>
                    </a:xfrm>
                    <a:prstGeom prst="ellipse">
                      <a:avLst/>
                    </a:prstGeom>
                    <a:solidFill>
                      <a:srgbClr val="96969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6"/>
                    <p:cNvSpPr txBox="1"/>
                    <p:nvPr/>
                  </p:nvSpPr>
                  <p:spPr>
                    <a:xfrm rot="-5400000">
                      <a:off x="626" y="2069"/>
                      <a:ext cx="107" cy="11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09" name="Google Shape;1709;p26"/>
                    <p:cNvSpPr/>
                    <p:nvPr/>
                  </p:nvSpPr>
                  <p:spPr>
                    <a:xfrm>
                      <a:off x="464" y="2072"/>
                      <a:ext cx="160" cy="152"/>
                    </a:xfrm>
                    <a:prstGeom prst="ellipse">
                      <a:avLst/>
                    </a:prstGeom>
                    <a:solidFill>
                      <a:srgbClr val="96969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6"/>
                    <p:cNvSpPr txBox="1"/>
                    <p:nvPr/>
                  </p:nvSpPr>
                  <p:spPr>
                    <a:xfrm rot="-5400000">
                      <a:off x="476" y="2069"/>
                      <a:ext cx="107" cy="11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nvGrpSpPr>
                  <p:cNvPr id="1711" name="Google Shape;1711;p26"/>
                  <p:cNvGrpSpPr/>
                  <p:nvPr/>
                </p:nvGrpSpPr>
                <p:grpSpPr>
                  <a:xfrm>
                    <a:off x="504" y="2072"/>
                    <a:ext cx="640" cy="152"/>
                    <a:chOff x="464" y="2072"/>
                    <a:chExt cx="640" cy="152"/>
                  </a:xfrm>
                </p:grpSpPr>
                <p:sp>
                  <p:nvSpPr>
                    <p:cNvPr id="1712" name="Google Shape;1712;p26"/>
                    <p:cNvSpPr/>
                    <p:nvPr/>
                  </p:nvSpPr>
                  <p:spPr>
                    <a:xfrm>
                      <a:off x="944" y="2072"/>
                      <a:ext cx="160" cy="152"/>
                    </a:xfrm>
                    <a:prstGeom prst="ellipse">
                      <a:avLst/>
                    </a:prstGeom>
                    <a:solidFill>
                      <a:srgbClr val="96969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6"/>
                    <p:cNvSpPr txBox="1"/>
                    <p:nvPr/>
                  </p:nvSpPr>
                  <p:spPr>
                    <a:xfrm rot="-5400000">
                      <a:off x="951" y="2069"/>
                      <a:ext cx="107" cy="11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14" name="Google Shape;1714;p26"/>
                    <p:cNvSpPr/>
                    <p:nvPr/>
                  </p:nvSpPr>
                  <p:spPr>
                    <a:xfrm>
                      <a:off x="784" y="2072"/>
                      <a:ext cx="160" cy="152"/>
                    </a:xfrm>
                    <a:prstGeom prst="ellipse">
                      <a:avLst/>
                    </a:prstGeom>
                    <a:solidFill>
                      <a:srgbClr val="96969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6"/>
                    <p:cNvSpPr txBox="1"/>
                    <p:nvPr/>
                  </p:nvSpPr>
                  <p:spPr>
                    <a:xfrm rot="-5400000">
                      <a:off x="801" y="2069"/>
                      <a:ext cx="107" cy="11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16" name="Google Shape;1716;p26"/>
                    <p:cNvSpPr/>
                    <p:nvPr/>
                  </p:nvSpPr>
                  <p:spPr>
                    <a:xfrm>
                      <a:off x="624" y="2072"/>
                      <a:ext cx="160" cy="152"/>
                    </a:xfrm>
                    <a:prstGeom prst="ellipse">
                      <a:avLst/>
                    </a:prstGeom>
                    <a:solidFill>
                      <a:srgbClr val="96969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6"/>
                    <p:cNvSpPr txBox="1"/>
                    <p:nvPr/>
                  </p:nvSpPr>
                  <p:spPr>
                    <a:xfrm rot="-5400000">
                      <a:off x="626" y="2069"/>
                      <a:ext cx="107" cy="11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18" name="Google Shape;1718;p26"/>
                    <p:cNvSpPr/>
                    <p:nvPr/>
                  </p:nvSpPr>
                  <p:spPr>
                    <a:xfrm>
                      <a:off x="464" y="2072"/>
                      <a:ext cx="160" cy="152"/>
                    </a:xfrm>
                    <a:prstGeom prst="ellipse">
                      <a:avLst/>
                    </a:prstGeom>
                    <a:solidFill>
                      <a:srgbClr val="96969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6"/>
                    <p:cNvSpPr txBox="1"/>
                    <p:nvPr/>
                  </p:nvSpPr>
                  <p:spPr>
                    <a:xfrm rot="-5400000">
                      <a:off x="476" y="2069"/>
                      <a:ext cx="107" cy="11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nvGrpSpPr>
                  <p:cNvPr id="1720" name="Google Shape;1720;p26"/>
                  <p:cNvGrpSpPr/>
                  <p:nvPr/>
                </p:nvGrpSpPr>
                <p:grpSpPr>
                  <a:xfrm>
                    <a:off x="1144" y="2072"/>
                    <a:ext cx="640" cy="152"/>
                    <a:chOff x="464" y="2072"/>
                    <a:chExt cx="640" cy="152"/>
                  </a:xfrm>
                </p:grpSpPr>
                <p:sp>
                  <p:nvSpPr>
                    <p:cNvPr id="1721" name="Google Shape;1721;p26"/>
                    <p:cNvSpPr/>
                    <p:nvPr/>
                  </p:nvSpPr>
                  <p:spPr>
                    <a:xfrm>
                      <a:off x="944" y="2072"/>
                      <a:ext cx="160" cy="152"/>
                    </a:xfrm>
                    <a:prstGeom prst="ellipse">
                      <a:avLst/>
                    </a:prstGeom>
                    <a:solidFill>
                      <a:srgbClr val="96969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6"/>
                    <p:cNvSpPr txBox="1"/>
                    <p:nvPr/>
                  </p:nvSpPr>
                  <p:spPr>
                    <a:xfrm rot="-5400000">
                      <a:off x="951" y="2069"/>
                      <a:ext cx="107" cy="11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23" name="Google Shape;1723;p26"/>
                    <p:cNvSpPr/>
                    <p:nvPr/>
                  </p:nvSpPr>
                  <p:spPr>
                    <a:xfrm>
                      <a:off x="784" y="2072"/>
                      <a:ext cx="160" cy="152"/>
                    </a:xfrm>
                    <a:prstGeom prst="ellipse">
                      <a:avLst/>
                    </a:prstGeom>
                    <a:solidFill>
                      <a:srgbClr val="96969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6"/>
                    <p:cNvSpPr txBox="1"/>
                    <p:nvPr/>
                  </p:nvSpPr>
                  <p:spPr>
                    <a:xfrm rot="-5400000">
                      <a:off x="801" y="2069"/>
                      <a:ext cx="107" cy="11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25" name="Google Shape;1725;p26"/>
                    <p:cNvSpPr/>
                    <p:nvPr/>
                  </p:nvSpPr>
                  <p:spPr>
                    <a:xfrm>
                      <a:off x="624" y="2072"/>
                      <a:ext cx="160" cy="152"/>
                    </a:xfrm>
                    <a:prstGeom prst="ellipse">
                      <a:avLst/>
                    </a:prstGeom>
                    <a:solidFill>
                      <a:srgbClr val="96969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6"/>
                    <p:cNvSpPr txBox="1"/>
                    <p:nvPr/>
                  </p:nvSpPr>
                  <p:spPr>
                    <a:xfrm rot="-5400000">
                      <a:off x="626" y="2069"/>
                      <a:ext cx="107" cy="11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27" name="Google Shape;1727;p26"/>
                    <p:cNvSpPr/>
                    <p:nvPr/>
                  </p:nvSpPr>
                  <p:spPr>
                    <a:xfrm>
                      <a:off x="464" y="2072"/>
                      <a:ext cx="160" cy="152"/>
                    </a:xfrm>
                    <a:prstGeom prst="ellipse">
                      <a:avLst/>
                    </a:prstGeom>
                    <a:solidFill>
                      <a:srgbClr val="96969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26"/>
                    <p:cNvSpPr txBox="1"/>
                    <p:nvPr/>
                  </p:nvSpPr>
                  <p:spPr>
                    <a:xfrm rot="-5400000">
                      <a:off x="476" y="2069"/>
                      <a:ext cx="107" cy="11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grpSp>
              <p:nvGrpSpPr>
                <p:cNvPr id="1729" name="Google Shape;1729;p26"/>
                <p:cNvGrpSpPr/>
                <p:nvPr/>
              </p:nvGrpSpPr>
              <p:grpSpPr>
                <a:xfrm rot="5400000">
                  <a:off x="4555" y="1458"/>
                  <a:ext cx="276" cy="63"/>
                  <a:chOff x="464" y="2072"/>
                  <a:chExt cx="640" cy="152"/>
                </a:xfrm>
              </p:grpSpPr>
              <p:sp>
                <p:nvSpPr>
                  <p:cNvPr id="1730" name="Google Shape;1730;p26"/>
                  <p:cNvSpPr/>
                  <p:nvPr/>
                </p:nvSpPr>
                <p:spPr>
                  <a:xfrm>
                    <a:off x="944" y="2072"/>
                    <a:ext cx="160" cy="152"/>
                  </a:xfrm>
                  <a:prstGeom prst="ellipse">
                    <a:avLst/>
                  </a:prstGeom>
                  <a:solidFill>
                    <a:srgbClr val="96969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6"/>
                  <p:cNvSpPr txBox="1"/>
                  <p:nvPr/>
                </p:nvSpPr>
                <p:spPr>
                  <a:xfrm rot="-5400000">
                    <a:off x="951" y="2069"/>
                    <a:ext cx="107" cy="11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32" name="Google Shape;1732;p26"/>
                  <p:cNvSpPr/>
                  <p:nvPr/>
                </p:nvSpPr>
                <p:spPr>
                  <a:xfrm>
                    <a:off x="784" y="2072"/>
                    <a:ext cx="160" cy="152"/>
                  </a:xfrm>
                  <a:prstGeom prst="ellipse">
                    <a:avLst/>
                  </a:prstGeom>
                  <a:solidFill>
                    <a:srgbClr val="96969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6"/>
                  <p:cNvSpPr txBox="1"/>
                  <p:nvPr/>
                </p:nvSpPr>
                <p:spPr>
                  <a:xfrm rot="-5400000">
                    <a:off x="801" y="2069"/>
                    <a:ext cx="107" cy="11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34" name="Google Shape;1734;p26"/>
                  <p:cNvSpPr/>
                  <p:nvPr/>
                </p:nvSpPr>
                <p:spPr>
                  <a:xfrm>
                    <a:off x="624" y="2072"/>
                    <a:ext cx="160" cy="152"/>
                  </a:xfrm>
                  <a:prstGeom prst="ellipse">
                    <a:avLst/>
                  </a:prstGeom>
                  <a:solidFill>
                    <a:srgbClr val="96969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6"/>
                  <p:cNvSpPr txBox="1"/>
                  <p:nvPr/>
                </p:nvSpPr>
                <p:spPr>
                  <a:xfrm rot="-5400000">
                    <a:off x="626" y="2069"/>
                    <a:ext cx="107" cy="11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36" name="Google Shape;1736;p26"/>
                  <p:cNvSpPr/>
                  <p:nvPr/>
                </p:nvSpPr>
                <p:spPr>
                  <a:xfrm>
                    <a:off x="464" y="2072"/>
                    <a:ext cx="160" cy="152"/>
                  </a:xfrm>
                  <a:prstGeom prst="ellipse">
                    <a:avLst/>
                  </a:prstGeom>
                  <a:solidFill>
                    <a:srgbClr val="96969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6"/>
                  <p:cNvSpPr txBox="1"/>
                  <p:nvPr/>
                </p:nvSpPr>
                <p:spPr>
                  <a:xfrm rot="-5400000">
                    <a:off x="476" y="2069"/>
                    <a:ext cx="107" cy="11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nvGrpSpPr>
                <p:cNvPr id="1738" name="Google Shape;1738;p26"/>
                <p:cNvGrpSpPr/>
                <p:nvPr/>
              </p:nvGrpSpPr>
              <p:grpSpPr>
                <a:xfrm rot="5400000">
                  <a:off x="4555" y="906"/>
                  <a:ext cx="276" cy="63"/>
                  <a:chOff x="464" y="2072"/>
                  <a:chExt cx="640" cy="152"/>
                </a:xfrm>
              </p:grpSpPr>
              <p:sp>
                <p:nvSpPr>
                  <p:cNvPr id="1739" name="Google Shape;1739;p26"/>
                  <p:cNvSpPr/>
                  <p:nvPr/>
                </p:nvSpPr>
                <p:spPr>
                  <a:xfrm>
                    <a:off x="944" y="2072"/>
                    <a:ext cx="160" cy="152"/>
                  </a:xfrm>
                  <a:prstGeom prst="ellipse">
                    <a:avLst/>
                  </a:prstGeom>
                  <a:solidFill>
                    <a:schemeClr val="folHlink"/>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6"/>
                  <p:cNvSpPr txBox="1"/>
                  <p:nvPr/>
                </p:nvSpPr>
                <p:spPr>
                  <a:xfrm rot="-5400000">
                    <a:off x="951" y="2069"/>
                    <a:ext cx="107" cy="11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41" name="Google Shape;1741;p26"/>
                  <p:cNvSpPr/>
                  <p:nvPr/>
                </p:nvSpPr>
                <p:spPr>
                  <a:xfrm>
                    <a:off x="784" y="2072"/>
                    <a:ext cx="160" cy="152"/>
                  </a:xfrm>
                  <a:prstGeom prst="ellipse">
                    <a:avLst/>
                  </a:prstGeom>
                  <a:solidFill>
                    <a:schemeClr val="folHlink"/>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6"/>
                  <p:cNvSpPr txBox="1"/>
                  <p:nvPr/>
                </p:nvSpPr>
                <p:spPr>
                  <a:xfrm rot="-5400000">
                    <a:off x="801" y="2069"/>
                    <a:ext cx="107" cy="11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43" name="Google Shape;1743;p26"/>
                  <p:cNvSpPr/>
                  <p:nvPr/>
                </p:nvSpPr>
                <p:spPr>
                  <a:xfrm>
                    <a:off x="624" y="2072"/>
                    <a:ext cx="160" cy="152"/>
                  </a:xfrm>
                  <a:prstGeom prst="ellipse">
                    <a:avLst/>
                  </a:prstGeom>
                  <a:solidFill>
                    <a:schemeClr val="folHlink"/>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26"/>
                  <p:cNvSpPr txBox="1"/>
                  <p:nvPr/>
                </p:nvSpPr>
                <p:spPr>
                  <a:xfrm rot="-5400000">
                    <a:off x="626" y="2069"/>
                    <a:ext cx="107" cy="11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45" name="Google Shape;1745;p26"/>
                  <p:cNvSpPr/>
                  <p:nvPr/>
                </p:nvSpPr>
                <p:spPr>
                  <a:xfrm>
                    <a:off x="464" y="2072"/>
                    <a:ext cx="160" cy="152"/>
                  </a:xfrm>
                  <a:prstGeom prst="ellipse">
                    <a:avLst/>
                  </a:prstGeom>
                  <a:solidFill>
                    <a:schemeClr val="folHlink"/>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6"/>
                  <p:cNvSpPr txBox="1"/>
                  <p:nvPr/>
                </p:nvSpPr>
                <p:spPr>
                  <a:xfrm rot="-5400000">
                    <a:off x="476" y="2069"/>
                    <a:ext cx="107" cy="11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nvGrpSpPr>
                <p:cNvPr id="1747" name="Google Shape;1747;p26"/>
                <p:cNvGrpSpPr/>
                <p:nvPr/>
              </p:nvGrpSpPr>
              <p:grpSpPr>
                <a:xfrm rot="5400000">
                  <a:off x="4555" y="1182"/>
                  <a:ext cx="276" cy="63"/>
                  <a:chOff x="464" y="2072"/>
                  <a:chExt cx="640" cy="152"/>
                </a:xfrm>
              </p:grpSpPr>
              <p:sp>
                <p:nvSpPr>
                  <p:cNvPr id="1748" name="Google Shape;1748;p26"/>
                  <p:cNvSpPr/>
                  <p:nvPr/>
                </p:nvSpPr>
                <p:spPr>
                  <a:xfrm>
                    <a:off x="944" y="2072"/>
                    <a:ext cx="160" cy="152"/>
                  </a:xfrm>
                  <a:prstGeom prst="ellipse">
                    <a:avLst/>
                  </a:prstGeom>
                  <a:solidFill>
                    <a:schemeClr val="folHlink"/>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6"/>
                  <p:cNvSpPr txBox="1"/>
                  <p:nvPr/>
                </p:nvSpPr>
                <p:spPr>
                  <a:xfrm rot="-5400000">
                    <a:off x="951" y="2069"/>
                    <a:ext cx="107" cy="11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50" name="Google Shape;1750;p26"/>
                  <p:cNvSpPr/>
                  <p:nvPr/>
                </p:nvSpPr>
                <p:spPr>
                  <a:xfrm>
                    <a:off x="784" y="2072"/>
                    <a:ext cx="160" cy="152"/>
                  </a:xfrm>
                  <a:prstGeom prst="ellipse">
                    <a:avLst/>
                  </a:prstGeom>
                  <a:solidFill>
                    <a:schemeClr val="folHlink"/>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6"/>
                  <p:cNvSpPr txBox="1"/>
                  <p:nvPr/>
                </p:nvSpPr>
                <p:spPr>
                  <a:xfrm rot="-5400000">
                    <a:off x="801" y="2069"/>
                    <a:ext cx="107" cy="11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52" name="Google Shape;1752;p26"/>
                  <p:cNvSpPr/>
                  <p:nvPr/>
                </p:nvSpPr>
                <p:spPr>
                  <a:xfrm>
                    <a:off x="624" y="2072"/>
                    <a:ext cx="160" cy="152"/>
                  </a:xfrm>
                  <a:prstGeom prst="ellipse">
                    <a:avLst/>
                  </a:prstGeom>
                  <a:solidFill>
                    <a:schemeClr val="folHlink"/>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26"/>
                  <p:cNvSpPr txBox="1"/>
                  <p:nvPr/>
                </p:nvSpPr>
                <p:spPr>
                  <a:xfrm rot="-5400000">
                    <a:off x="626" y="2069"/>
                    <a:ext cx="107" cy="11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54" name="Google Shape;1754;p26"/>
                  <p:cNvSpPr/>
                  <p:nvPr/>
                </p:nvSpPr>
                <p:spPr>
                  <a:xfrm>
                    <a:off x="464" y="2072"/>
                    <a:ext cx="160" cy="152"/>
                  </a:xfrm>
                  <a:prstGeom prst="ellipse">
                    <a:avLst/>
                  </a:prstGeom>
                  <a:solidFill>
                    <a:schemeClr val="folHlink"/>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6"/>
                  <p:cNvSpPr txBox="1"/>
                  <p:nvPr/>
                </p:nvSpPr>
                <p:spPr>
                  <a:xfrm rot="-5400000">
                    <a:off x="476" y="2069"/>
                    <a:ext cx="107" cy="11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nvGrpSpPr>
                <p:cNvPr id="1756" name="Google Shape;1756;p26"/>
                <p:cNvGrpSpPr/>
                <p:nvPr/>
              </p:nvGrpSpPr>
              <p:grpSpPr>
                <a:xfrm rot="5400000">
                  <a:off x="4555" y="2562"/>
                  <a:ext cx="276" cy="63"/>
                  <a:chOff x="464" y="2072"/>
                  <a:chExt cx="640" cy="152"/>
                </a:xfrm>
              </p:grpSpPr>
              <p:sp>
                <p:nvSpPr>
                  <p:cNvPr id="1757" name="Google Shape;1757;p26"/>
                  <p:cNvSpPr/>
                  <p:nvPr/>
                </p:nvSpPr>
                <p:spPr>
                  <a:xfrm>
                    <a:off x="944" y="2072"/>
                    <a:ext cx="160" cy="152"/>
                  </a:xfrm>
                  <a:prstGeom prst="ellipse">
                    <a:avLst/>
                  </a:prstGeom>
                  <a:solidFill>
                    <a:srgbClr val="FFFFFF"/>
                  </a:solidFill>
                  <a:ln cap="rnd" cmpd="sng" w="9525">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6"/>
                  <p:cNvSpPr txBox="1"/>
                  <p:nvPr/>
                </p:nvSpPr>
                <p:spPr>
                  <a:xfrm rot="-5400000">
                    <a:off x="951" y="2069"/>
                    <a:ext cx="107" cy="11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59" name="Google Shape;1759;p26"/>
                  <p:cNvSpPr/>
                  <p:nvPr/>
                </p:nvSpPr>
                <p:spPr>
                  <a:xfrm>
                    <a:off x="784" y="2072"/>
                    <a:ext cx="160" cy="152"/>
                  </a:xfrm>
                  <a:prstGeom prst="ellipse">
                    <a:avLst/>
                  </a:prstGeom>
                  <a:solidFill>
                    <a:srgbClr val="EAEAEA"/>
                  </a:solidFill>
                  <a:ln cap="flat" cmpd="sng" w="9525">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26"/>
                  <p:cNvSpPr txBox="1"/>
                  <p:nvPr/>
                </p:nvSpPr>
                <p:spPr>
                  <a:xfrm rot="-5400000">
                    <a:off x="801" y="2069"/>
                    <a:ext cx="107" cy="11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61" name="Google Shape;1761;p26"/>
                  <p:cNvSpPr/>
                  <p:nvPr/>
                </p:nvSpPr>
                <p:spPr>
                  <a:xfrm>
                    <a:off x="624" y="2072"/>
                    <a:ext cx="160" cy="152"/>
                  </a:xfrm>
                  <a:prstGeom prst="ellipse">
                    <a:avLst/>
                  </a:prstGeom>
                  <a:solidFill>
                    <a:srgbClr val="DDDDDD"/>
                  </a:solidFill>
                  <a:ln cap="flat" cmpd="sng" w="9525">
                    <a:solidFill>
                      <a:schemeClr val="dk1"/>
                    </a:solidFill>
                    <a:prstDash val="dot"/>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26"/>
                  <p:cNvSpPr txBox="1"/>
                  <p:nvPr/>
                </p:nvSpPr>
                <p:spPr>
                  <a:xfrm rot="-5400000">
                    <a:off x="626" y="2069"/>
                    <a:ext cx="107" cy="11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sp>
                <p:nvSpPr>
                  <p:cNvPr id="1763" name="Google Shape;1763;p26"/>
                  <p:cNvSpPr/>
                  <p:nvPr/>
                </p:nvSpPr>
                <p:spPr>
                  <a:xfrm>
                    <a:off x="464" y="2072"/>
                    <a:ext cx="160" cy="152"/>
                  </a:xfrm>
                  <a:prstGeom prst="ellipse">
                    <a:avLst/>
                  </a:prstGeom>
                  <a:solidFill>
                    <a:srgbClr val="96969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6"/>
                  <p:cNvSpPr txBox="1"/>
                  <p:nvPr/>
                </p:nvSpPr>
                <p:spPr>
                  <a:xfrm rot="-5400000">
                    <a:off x="476" y="2069"/>
                    <a:ext cx="107" cy="113"/>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grpSp>
        </p:grpSp>
        <p:sp>
          <p:nvSpPr>
            <p:cNvPr id="1765" name="Google Shape;1765;p26"/>
            <p:cNvSpPr/>
            <p:nvPr/>
          </p:nvSpPr>
          <p:spPr>
            <a:xfrm rot="5400000">
              <a:off x="7530266" y="2131258"/>
              <a:ext cx="101679" cy="106363"/>
            </a:xfrm>
            <a:prstGeom prst="ellipse">
              <a:avLst/>
            </a:prstGeom>
            <a:solidFill>
              <a:srgbClr val="C2D09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26"/>
            <p:cNvSpPr txBox="1"/>
            <p:nvPr/>
          </p:nvSpPr>
          <p:spPr>
            <a:xfrm>
              <a:off x="7543485" y="2148483"/>
              <a:ext cx="75210" cy="71898"/>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500">
                  <a:solidFill>
                    <a:schemeClr val="dk1"/>
                  </a:solidFill>
                  <a:latin typeface="Arial"/>
                  <a:ea typeface="Arial"/>
                  <a:cs typeface="Arial"/>
                  <a:sym typeface="Arial"/>
                </a:rPr>
                <a:t>T</a:t>
              </a:r>
              <a:endParaRPr/>
            </a:p>
          </p:txBody>
        </p:sp>
      </p:grpSp>
      <p:grpSp>
        <p:nvGrpSpPr>
          <p:cNvPr id="1767" name="Google Shape;1767;p26"/>
          <p:cNvGrpSpPr/>
          <p:nvPr/>
        </p:nvGrpSpPr>
        <p:grpSpPr>
          <a:xfrm>
            <a:off x="9297119" y="2666105"/>
            <a:ext cx="86816" cy="1522073"/>
            <a:chOff x="7523163" y="2240042"/>
            <a:chExt cx="119523" cy="2095500"/>
          </a:xfrm>
        </p:grpSpPr>
        <p:sp>
          <p:nvSpPr>
            <p:cNvPr id="1768" name="Google Shape;1768;p26"/>
            <p:cNvSpPr/>
            <p:nvPr/>
          </p:nvSpPr>
          <p:spPr>
            <a:xfrm rot="5400000">
              <a:off x="7526559" y="2236646"/>
              <a:ext cx="111355" cy="118146"/>
            </a:xfrm>
            <a:prstGeom prst="ellipse">
              <a:avLst/>
            </a:prstGeom>
            <a:solidFill>
              <a:srgbClr val="8AB2D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26"/>
            <p:cNvSpPr txBox="1"/>
            <p:nvPr/>
          </p:nvSpPr>
          <p:spPr>
            <a:xfrm>
              <a:off x="7540457" y="2256328"/>
              <a:ext cx="83542" cy="7874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500">
                  <a:solidFill>
                    <a:schemeClr val="dk1"/>
                  </a:solidFill>
                  <a:latin typeface="Arial"/>
                  <a:ea typeface="Arial"/>
                  <a:cs typeface="Arial"/>
                  <a:sym typeface="Arial"/>
                </a:rPr>
                <a:t>G</a:t>
              </a:r>
              <a:endParaRPr/>
            </a:p>
          </p:txBody>
        </p:sp>
        <p:sp>
          <p:nvSpPr>
            <p:cNvPr id="1770" name="Google Shape;1770;p26"/>
            <p:cNvSpPr/>
            <p:nvPr/>
          </p:nvSpPr>
          <p:spPr>
            <a:xfrm rot="5400000">
              <a:off x="7526559" y="2346161"/>
              <a:ext cx="111355" cy="118146"/>
            </a:xfrm>
            <a:prstGeom prst="ellipse">
              <a:avLst/>
            </a:prstGeom>
            <a:solidFill>
              <a:srgbClr val="C2D09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6"/>
            <p:cNvSpPr txBox="1"/>
            <p:nvPr/>
          </p:nvSpPr>
          <p:spPr>
            <a:xfrm>
              <a:off x="7540457" y="2365853"/>
              <a:ext cx="83542" cy="7874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500">
                  <a:solidFill>
                    <a:schemeClr val="dk1"/>
                  </a:solidFill>
                  <a:latin typeface="Arial"/>
                  <a:ea typeface="Arial"/>
                  <a:cs typeface="Arial"/>
                  <a:sym typeface="Arial"/>
                </a:rPr>
                <a:t>T</a:t>
              </a:r>
              <a:endParaRPr/>
            </a:p>
          </p:txBody>
        </p:sp>
        <p:sp>
          <p:nvSpPr>
            <p:cNvPr id="1772" name="Google Shape;1772;p26"/>
            <p:cNvSpPr/>
            <p:nvPr/>
          </p:nvSpPr>
          <p:spPr>
            <a:xfrm rot="5400000">
              <a:off x="7526559" y="2455675"/>
              <a:ext cx="111355" cy="118146"/>
            </a:xfrm>
            <a:prstGeom prst="ellipse">
              <a:avLst/>
            </a:prstGeom>
            <a:solidFill>
              <a:srgbClr val="FFB44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6"/>
            <p:cNvSpPr txBox="1"/>
            <p:nvPr/>
          </p:nvSpPr>
          <p:spPr>
            <a:xfrm>
              <a:off x="7540457" y="2475378"/>
              <a:ext cx="83542" cy="7874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500">
                  <a:solidFill>
                    <a:schemeClr val="dk1"/>
                  </a:solidFill>
                  <a:latin typeface="Arial"/>
                  <a:ea typeface="Arial"/>
                  <a:cs typeface="Arial"/>
                  <a:sym typeface="Arial"/>
                </a:rPr>
                <a:t>A</a:t>
              </a:r>
              <a:endParaRPr/>
            </a:p>
          </p:txBody>
        </p:sp>
        <p:sp>
          <p:nvSpPr>
            <p:cNvPr id="1774" name="Google Shape;1774;p26"/>
            <p:cNvSpPr/>
            <p:nvPr/>
          </p:nvSpPr>
          <p:spPr>
            <a:xfrm rot="5400000">
              <a:off x="7526559" y="2565190"/>
              <a:ext cx="111355" cy="118146"/>
            </a:xfrm>
            <a:prstGeom prst="ellipse">
              <a:avLst/>
            </a:prstGeom>
            <a:solidFill>
              <a:srgbClr val="DA727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6"/>
            <p:cNvSpPr txBox="1"/>
            <p:nvPr/>
          </p:nvSpPr>
          <p:spPr>
            <a:xfrm>
              <a:off x="7540457" y="2584878"/>
              <a:ext cx="83542" cy="7874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500">
                  <a:solidFill>
                    <a:schemeClr val="dk1"/>
                  </a:solidFill>
                  <a:latin typeface="Arial"/>
                  <a:ea typeface="Arial"/>
                  <a:cs typeface="Arial"/>
                  <a:sym typeface="Arial"/>
                </a:rPr>
                <a:t>C</a:t>
              </a:r>
              <a:endParaRPr/>
            </a:p>
          </p:txBody>
        </p:sp>
        <p:sp>
          <p:nvSpPr>
            <p:cNvPr id="1776" name="Google Shape;1776;p26"/>
            <p:cNvSpPr/>
            <p:nvPr/>
          </p:nvSpPr>
          <p:spPr>
            <a:xfrm rot="5400000">
              <a:off x="7526559" y="2674704"/>
              <a:ext cx="111355" cy="118146"/>
            </a:xfrm>
            <a:prstGeom prst="ellipse">
              <a:avLst/>
            </a:prstGeom>
            <a:solidFill>
              <a:srgbClr val="8AB2D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6"/>
            <p:cNvSpPr txBox="1"/>
            <p:nvPr/>
          </p:nvSpPr>
          <p:spPr>
            <a:xfrm>
              <a:off x="7540457" y="2694403"/>
              <a:ext cx="83542" cy="7874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500">
                  <a:solidFill>
                    <a:schemeClr val="dk1"/>
                  </a:solidFill>
                  <a:latin typeface="Arial"/>
                  <a:ea typeface="Arial"/>
                  <a:cs typeface="Arial"/>
                  <a:sym typeface="Arial"/>
                </a:rPr>
                <a:t>G</a:t>
              </a:r>
              <a:endParaRPr/>
            </a:p>
          </p:txBody>
        </p:sp>
        <p:sp>
          <p:nvSpPr>
            <p:cNvPr id="1778" name="Google Shape;1778;p26"/>
            <p:cNvSpPr/>
            <p:nvPr/>
          </p:nvSpPr>
          <p:spPr>
            <a:xfrm rot="5400000">
              <a:off x="7526559" y="2784219"/>
              <a:ext cx="111355" cy="118146"/>
            </a:xfrm>
            <a:prstGeom prst="ellipse">
              <a:avLst/>
            </a:prstGeom>
            <a:solidFill>
              <a:srgbClr val="FFB44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6"/>
            <p:cNvSpPr txBox="1"/>
            <p:nvPr/>
          </p:nvSpPr>
          <p:spPr>
            <a:xfrm>
              <a:off x="7540457" y="2803903"/>
              <a:ext cx="83542" cy="7874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500">
                  <a:solidFill>
                    <a:schemeClr val="dk1"/>
                  </a:solidFill>
                  <a:latin typeface="Arial"/>
                  <a:ea typeface="Arial"/>
                  <a:cs typeface="Arial"/>
                  <a:sym typeface="Arial"/>
                </a:rPr>
                <a:t>A</a:t>
              </a:r>
              <a:endParaRPr/>
            </a:p>
          </p:txBody>
        </p:sp>
        <p:sp>
          <p:nvSpPr>
            <p:cNvPr id="1780" name="Google Shape;1780;p26"/>
            <p:cNvSpPr/>
            <p:nvPr/>
          </p:nvSpPr>
          <p:spPr>
            <a:xfrm rot="5400000">
              <a:off x="7526559" y="2893733"/>
              <a:ext cx="111355" cy="118146"/>
            </a:xfrm>
            <a:prstGeom prst="ellipse">
              <a:avLst/>
            </a:prstGeom>
            <a:solidFill>
              <a:srgbClr val="C2D09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6"/>
            <p:cNvSpPr txBox="1"/>
            <p:nvPr/>
          </p:nvSpPr>
          <p:spPr>
            <a:xfrm>
              <a:off x="7540457" y="2913428"/>
              <a:ext cx="83542" cy="7874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500">
                  <a:solidFill>
                    <a:schemeClr val="dk1"/>
                  </a:solidFill>
                  <a:latin typeface="Arial"/>
                  <a:ea typeface="Arial"/>
                  <a:cs typeface="Arial"/>
                  <a:sym typeface="Arial"/>
                </a:rPr>
                <a:t>T</a:t>
              </a:r>
              <a:endParaRPr/>
            </a:p>
          </p:txBody>
        </p:sp>
        <p:sp>
          <p:nvSpPr>
            <p:cNvPr id="1782" name="Google Shape;1782;p26"/>
            <p:cNvSpPr/>
            <p:nvPr/>
          </p:nvSpPr>
          <p:spPr>
            <a:xfrm rot="5400000">
              <a:off x="7526559" y="3002328"/>
              <a:ext cx="111355" cy="118146"/>
            </a:xfrm>
            <a:prstGeom prst="ellipse">
              <a:avLst/>
            </a:prstGeom>
            <a:solidFill>
              <a:schemeClr val="folHlink"/>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26"/>
            <p:cNvSpPr txBox="1"/>
            <p:nvPr/>
          </p:nvSpPr>
          <p:spPr>
            <a:xfrm>
              <a:off x="7540457" y="3022028"/>
              <a:ext cx="83542" cy="7874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500">
                  <a:solidFill>
                    <a:schemeClr val="dk1"/>
                  </a:solidFill>
                  <a:latin typeface="Arial"/>
                  <a:ea typeface="Arial"/>
                  <a:cs typeface="Arial"/>
                  <a:sym typeface="Arial"/>
                </a:rPr>
                <a:t>C</a:t>
              </a:r>
              <a:endParaRPr/>
            </a:p>
          </p:txBody>
        </p:sp>
        <p:sp>
          <p:nvSpPr>
            <p:cNvPr id="1784" name="Google Shape;1784;p26"/>
            <p:cNvSpPr/>
            <p:nvPr/>
          </p:nvSpPr>
          <p:spPr>
            <a:xfrm rot="5400000">
              <a:off x="7526559" y="3111842"/>
              <a:ext cx="111355" cy="118146"/>
            </a:xfrm>
            <a:prstGeom prst="ellipse">
              <a:avLst/>
            </a:prstGeom>
            <a:solidFill>
              <a:srgbClr val="FFB44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26"/>
            <p:cNvSpPr txBox="1"/>
            <p:nvPr/>
          </p:nvSpPr>
          <p:spPr>
            <a:xfrm>
              <a:off x="7540457" y="3131528"/>
              <a:ext cx="83542" cy="7874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500">
                  <a:solidFill>
                    <a:schemeClr val="dk1"/>
                  </a:solidFill>
                  <a:latin typeface="Arial"/>
                  <a:ea typeface="Arial"/>
                  <a:cs typeface="Arial"/>
                  <a:sym typeface="Arial"/>
                </a:rPr>
                <a:t>A</a:t>
              </a:r>
              <a:endParaRPr/>
            </a:p>
          </p:txBody>
        </p:sp>
        <p:sp>
          <p:nvSpPr>
            <p:cNvPr id="1786" name="Google Shape;1786;p26"/>
            <p:cNvSpPr/>
            <p:nvPr/>
          </p:nvSpPr>
          <p:spPr>
            <a:xfrm rot="5400000">
              <a:off x="7526559" y="3221357"/>
              <a:ext cx="111355" cy="118146"/>
            </a:xfrm>
            <a:prstGeom prst="ellipse">
              <a:avLst/>
            </a:prstGeom>
            <a:solidFill>
              <a:srgbClr val="DA727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26"/>
            <p:cNvSpPr txBox="1"/>
            <p:nvPr/>
          </p:nvSpPr>
          <p:spPr>
            <a:xfrm>
              <a:off x="7540457" y="3241053"/>
              <a:ext cx="83542" cy="7874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500">
                  <a:solidFill>
                    <a:schemeClr val="dk1"/>
                  </a:solidFill>
                  <a:latin typeface="Arial"/>
                  <a:ea typeface="Arial"/>
                  <a:cs typeface="Arial"/>
                  <a:sym typeface="Arial"/>
                </a:rPr>
                <a:t>C</a:t>
              </a:r>
              <a:endParaRPr/>
            </a:p>
          </p:txBody>
        </p:sp>
        <p:sp>
          <p:nvSpPr>
            <p:cNvPr id="1788" name="Google Shape;1788;p26"/>
            <p:cNvSpPr/>
            <p:nvPr/>
          </p:nvSpPr>
          <p:spPr>
            <a:xfrm rot="5400000">
              <a:off x="7526559" y="3330871"/>
              <a:ext cx="111355" cy="118146"/>
            </a:xfrm>
            <a:prstGeom prst="ellipse">
              <a:avLst/>
            </a:prstGeom>
            <a:solidFill>
              <a:srgbClr val="DA727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26"/>
            <p:cNvSpPr txBox="1"/>
            <p:nvPr/>
          </p:nvSpPr>
          <p:spPr>
            <a:xfrm>
              <a:off x="7540457" y="3350553"/>
              <a:ext cx="83542" cy="7874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500">
                  <a:solidFill>
                    <a:schemeClr val="dk1"/>
                  </a:solidFill>
                  <a:latin typeface="Arial"/>
                  <a:ea typeface="Arial"/>
                  <a:cs typeface="Arial"/>
                  <a:sym typeface="Arial"/>
                </a:rPr>
                <a:t>C</a:t>
              </a:r>
              <a:endParaRPr/>
            </a:p>
          </p:txBody>
        </p:sp>
        <p:sp>
          <p:nvSpPr>
            <p:cNvPr id="1790" name="Google Shape;1790;p26"/>
            <p:cNvSpPr/>
            <p:nvPr/>
          </p:nvSpPr>
          <p:spPr>
            <a:xfrm rot="5400000">
              <a:off x="7526559" y="3440386"/>
              <a:ext cx="111355" cy="118146"/>
            </a:xfrm>
            <a:prstGeom prst="ellipse">
              <a:avLst/>
            </a:prstGeom>
            <a:solidFill>
              <a:srgbClr val="DA727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26"/>
            <p:cNvSpPr txBox="1"/>
            <p:nvPr/>
          </p:nvSpPr>
          <p:spPr>
            <a:xfrm>
              <a:off x="7540457" y="3460078"/>
              <a:ext cx="83542" cy="7874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500">
                  <a:solidFill>
                    <a:schemeClr val="dk1"/>
                  </a:solidFill>
                  <a:latin typeface="Arial"/>
                  <a:ea typeface="Arial"/>
                  <a:cs typeface="Arial"/>
                  <a:sym typeface="Arial"/>
                </a:rPr>
                <a:t>C</a:t>
              </a:r>
              <a:endParaRPr/>
            </a:p>
          </p:txBody>
        </p:sp>
        <p:sp>
          <p:nvSpPr>
            <p:cNvPr id="1792" name="Google Shape;1792;p26"/>
            <p:cNvSpPr/>
            <p:nvPr/>
          </p:nvSpPr>
          <p:spPr>
            <a:xfrm rot="5400000">
              <a:off x="7526559" y="3549900"/>
              <a:ext cx="111355" cy="118146"/>
            </a:xfrm>
            <a:prstGeom prst="ellipse">
              <a:avLst/>
            </a:prstGeom>
            <a:solidFill>
              <a:srgbClr val="8AB2D9"/>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26"/>
            <p:cNvSpPr txBox="1"/>
            <p:nvPr/>
          </p:nvSpPr>
          <p:spPr>
            <a:xfrm>
              <a:off x="7540457" y="3569603"/>
              <a:ext cx="83542" cy="7874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500">
                  <a:solidFill>
                    <a:schemeClr val="dk1"/>
                  </a:solidFill>
                  <a:latin typeface="Arial"/>
                  <a:ea typeface="Arial"/>
                  <a:cs typeface="Arial"/>
                  <a:sym typeface="Arial"/>
                </a:rPr>
                <a:t>G</a:t>
              </a:r>
              <a:endParaRPr/>
            </a:p>
          </p:txBody>
        </p:sp>
        <p:sp>
          <p:nvSpPr>
            <p:cNvPr id="1794" name="Google Shape;1794;p26"/>
            <p:cNvSpPr/>
            <p:nvPr/>
          </p:nvSpPr>
          <p:spPr>
            <a:xfrm rot="5400000">
              <a:off x="7526559" y="3659415"/>
              <a:ext cx="111355" cy="118146"/>
            </a:xfrm>
            <a:prstGeom prst="ellipse">
              <a:avLst/>
            </a:prstGeom>
            <a:solidFill>
              <a:srgbClr val="FFB44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26"/>
            <p:cNvSpPr txBox="1"/>
            <p:nvPr/>
          </p:nvSpPr>
          <p:spPr>
            <a:xfrm>
              <a:off x="7540457" y="3679103"/>
              <a:ext cx="83542" cy="7874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500">
                  <a:solidFill>
                    <a:schemeClr val="dk1"/>
                  </a:solidFill>
                  <a:latin typeface="Arial"/>
                  <a:ea typeface="Arial"/>
                  <a:cs typeface="Arial"/>
                  <a:sym typeface="Arial"/>
                </a:rPr>
                <a:t>A</a:t>
              </a:r>
              <a:endParaRPr/>
            </a:p>
          </p:txBody>
        </p:sp>
        <p:sp>
          <p:nvSpPr>
            <p:cNvPr id="1796" name="Google Shape;1796;p26"/>
            <p:cNvSpPr/>
            <p:nvPr/>
          </p:nvSpPr>
          <p:spPr>
            <a:xfrm rot="5400000">
              <a:off x="7526559" y="3768009"/>
              <a:ext cx="111355" cy="118146"/>
            </a:xfrm>
            <a:prstGeom prst="ellipse">
              <a:avLst/>
            </a:prstGeom>
            <a:solidFill>
              <a:srgbClr val="C2D09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26"/>
            <p:cNvSpPr txBox="1"/>
            <p:nvPr/>
          </p:nvSpPr>
          <p:spPr>
            <a:xfrm>
              <a:off x="7540457" y="3787703"/>
              <a:ext cx="83542" cy="7874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500">
                  <a:solidFill>
                    <a:schemeClr val="dk1"/>
                  </a:solidFill>
                  <a:latin typeface="Arial"/>
                  <a:ea typeface="Arial"/>
                  <a:cs typeface="Arial"/>
                  <a:sym typeface="Arial"/>
                </a:rPr>
                <a:t>T</a:t>
              </a:r>
              <a:endParaRPr/>
            </a:p>
          </p:txBody>
        </p:sp>
        <p:grpSp>
          <p:nvGrpSpPr>
            <p:cNvPr id="1798" name="Google Shape;1798;p26"/>
            <p:cNvGrpSpPr/>
            <p:nvPr/>
          </p:nvGrpSpPr>
          <p:grpSpPr>
            <a:xfrm>
              <a:off x="7523163" y="3878676"/>
              <a:ext cx="119523" cy="456866"/>
              <a:chOff x="1476" y="3572"/>
              <a:chExt cx="130" cy="492"/>
            </a:xfrm>
          </p:grpSpPr>
          <p:sp>
            <p:nvSpPr>
              <p:cNvPr id="1799" name="Google Shape;1799;p26"/>
              <p:cNvSpPr/>
              <p:nvPr/>
            </p:nvSpPr>
            <p:spPr>
              <a:xfrm rot="5400000">
                <a:off x="1480" y="3569"/>
                <a:ext cx="120" cy="128"/>
              </a:xfrm>
              <a:prstGeom prst="ellipse">
                <a:avLst/>
              </a:prstGeom>
              <a:solidFill>
                <a:schemeClr val="folHlink"/>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26"/>
              <p:cNvSpPr txBox="1"/>
              <p:nvPr/>
            </p:nvSpPr>
            <p:spPr>
              <a:xfrm>
                <a:off x="1490" y="3572"/>
                <a:ext cx="91" cy="8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500">
                    <a:solidFill>
                      <a:schemeClr val="dk1"/>
                    </a:solidFill>
                    <a:latin typeface="Arial"/>
                    <a:ea typeface="Arial"/>
                    <a:cs typeface="Arial"/>
                    <a:sym typeface="Arial"/>
                  </a:rPr>
                  <a:t>C</a:t>
                </a:r>
                <a:endParaRPr/>
              </a:p>
            </p:txBody>
          </p:sp>
          <p:sp>
            <p:nvSpPr>
              <p:cNvPr id="1801" name="Google Shape;1801;p26"/>
              <p:cNvSpPr/>
              <p:nvPr/>
            </p:nvSpPr>
            <p:spPr>
              <a:xfrm rot="5400000">
                <a:off x="1480" y="3694"/>
                <a:ext cx="120" cy="128"/>
              </a:xfrm>
              <a:prstGeom prst="ellipse">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26"/>
              <p:cNvSpPr txBox="1"/>
              <p:nvPr/>
            </p:nvSpPr>
            <p:spPr>
              <a:xfrm>
                <a:off x="1490" y="3697"/>
                <a:ext cx="91" cy="8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500">
                    <a:solidFill>
                      <a:schemeClr val="dk1"/>
                    </a:solidFill>
                    <a:latin typeface="Arial"/>
                    <a:ea typeface="Arial"/>
                    <a:cs typeface="Arial"/>
                    <a:sym typeface="Arial"/>
                  </a:rPr>
                  <a:t>G</a:t>
                </a:r>
                <a:endParaRPr/>
              </a:p>
            </p:txBody>
          </p:sp>
          <p:sp>
            <p:nvSpPr>
              <p:cNvPr id="1803" name="Google Shape;1803;p26"/>
              <p:cNvSpPr/>
              <p:nvPr/>
            </p:nvSpPr>
            <p:spPr>
              <a:xfrm rot="5400000">
                <a:off x="1480" y="3820"/>
                <a:ext cx="120" cy="128"/>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6"/>
              <p:cNvSpPr txBox="1"/>
              <p:nvPr/>
            </p:nvSpPr>
            <p:spPr>
              <a:xfrm>
                <a:off x="1490" y="3822"/>
                <a:ext cx="91" cy="8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500">
                    <a:solidFill>
                      <a:schemeClr val="dk1"/>
                    </a:solidFill>
                    <a:latin typeface="Arial"/>
                    <a:ea typeface="Arial"/>
                    <a:cs typeface="Arial"/>
                    <a:sym typeface="Arial"/>
                  </a:rPr>
                  <a:t>A</a:t>
                </a:r>
                <a:endParaRPr/>
              </a:p>
            </p:txBody>
          </p:sp>
          <p:sp>
            <p:nvSpPr>
              <p:cNvPr id="1805" name="Google Shape;1805;p26"/>
              <p:cNvSpPr/>
              <p:nvPr/>
            </p:nvSpPr>
            <p:spPr>
              <a:xfrm rot="5400000">
                <a:off x="1480" y="3940"/>
                <a:ext cx="120" cy="128"/>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26"/>
              <p:cNvSpPr txBox="1"/>
              <p:nvPr/>
            </p:nvSpPr>
            <p:spPr>
              <a:xfrm>
                <a:off x="1490" y="3947"/>
                <a:ext cx="91" cy="85"/>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500">
                    <a:solidFill>
                      <a:schemeClr val="dk1"/>
                    </a:solidFill>
                    <a:latin typeface="Arial"/>
                    <a:ea typeface="Arial"/>
                    <a:cs typeface="Arial"/>
                    <a:sym typeface="Arial"/>
                  </a:rPr>
                  <a:t>A</a:t>
                </a:r>
                <a:endParaRPr/>
              </a:p>
            </p:txBody>
          </p:sp>
          <p:sp>
            <p:nvSpPr>
              <p:cNvPr id="1807" name="Google Shape;1807;p26"/>
              <p:cNvSpPr/>
              <p:nvPr/>
            </p:nvSpPr>
            <p:spPr>
              <a:xfrm rot="5400000">
                <a:off x="1481" y="3939"/>
                <a:ext cx="120" cy="129"/>
              </a:xfrm>
              <a:prstGeom prst="ellipse">
                <a:avLst/>
              </a:prstGeom>
              <a:solidFill>
                <a:srgbClr val="DDDDDD">
                  <a:alpha val="8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100">
                  <a:solidFill>
                    <a:schemeClr val="dk1"/>
                  </a:solidFill>
                  <a:latin typeface="Arial"/>
                  <a:ea typeface="Arial"/>
                  <a:cs typeface="Arial"/>
                  <a:sym typeface="Arial"/>
                </a:endParaRPr>
              </a:p>
            </p:txBody>
          </p:sp>
          <p:sp>
            <p:nvSpPr>
              <p:cNvPr id="1808" name="Google Shape;1808;p26"/>
              <p:cNvSpPr/>
              <p:nvPr/>
            </p:nvSpPr>
            <p:spPr>
              <a:xfrm rot="5400000">
                <a:off x="1481" y="3819"/>
                <a:ext cx="120" cy="129"/>
              </a:xfrm>
              <a:prstGeom prst="ellipse">
                <a:avLst/>
              </a:prstGeom>
              <a:solidFill>
                <a:srgbClr val="DDDDDD">
                  <a:alpha val="8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100">
                  <a:solidFill>
                    <a:schemeClr val="dk1"/>
                  </a:solidFill>
                  <a:latin typeface="Arial"/>
                  <a:ea typeface="Arial"/>
                  <a:cs typeface="Arial"/>
                  <a:sym typeface="Arial"/>
                </a:endParaRPr>
              </a:p>
            </p:txBody>
          </p:sp>
          <p:sp>
            <p:nvSpPr>
              <p:cNvPr id="1809" name="Google Shape;1809;p26"/>
              <p:cNvSpPr/>
              <p:nvPr/>
            </p:nvSpPr>
            <p:spPr>
              <a:xfrm rot="5400000">
                <a:off x="1481" y="3699"/>
                <a:ext cx="120" cy="129"/>
              </a:xfrm>
              <a:prstGeom prst="ellipse">
                <a:avLst/>
              </a:prstGeom>
              <a:solidFill>
                <a:srgbClr val="DDDDDD">
                  <a:alpha val="8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100">
                  <a:solidFill>
                    <a:schemeClr val="dk1"/>
                  </a:solidFill>
                  <a:latin typeface="Arial"/>
                  <a:ea typeface="Arial"/>
                  <a:cs typeface="Arial"/>
                  <a:sym typeface="Arial"/>
                </a:endParaRPr>
              </a:p>
            </p:txBody>
          </p:sp>
          <p:sp>
            <p:nvSpPr>
              <p:cNvPr id="1810" name="Google Shape;1810;p26"/>
              <p:cNvSpPr/>
              <p:nvPr/>
            </p:nvSpPr>
            <p:spPr>
              <a:xfrm rot="5400000">
                <a:off x="1481" y="3573"/>
                <a:ext cx="120" cy="129"/>
              </a:xfrm>
              <a:prstGeom prst="ellipse">
                <a:avLst/>
              </a:prstGeom>
              <a:solidFill>
                <a:srgbClr val="DDDDDD">
                  <a:alpha val="80000"/>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100">
                  <a:solidFill>
                    <a:schemeClr val="dk1"/>
                  </a:solidFill>
                  <a:latin typeface="Arial"/>
                  <a:ea typeface="Arial"/>
                  <a:cs typeface="Arial"/>
                  <a:sym typeface="Arial"/>
                </a:endParaRPr>
              </a:p>
            </p:txBody>
          </p:sp>
        </p:grpSp>
      </p:grpSp>
      <p:grpSp>
        <p:nvGrpSpPr>
          <p:cNvPr id="1811" name="Google Shape;1811;p26"/>
          <p:cNvGrpSpPr/>
          <p:nvPr/>
        </p:nvGrpSpPr>
        <p:grpSpPr>
          <a:xfrm>
            <a:off x="2320510" y="4983724"/>
            <a:ext cx="533812" cy="675032"/>
            <a:chOff x="224" y="3113"/>
            <a:chExt cx="378" cy="478"/>
          </a:xfrm>
        </p:grpSpPr>
        <p:graphicFrame>
          <p:nvGraphicFramePr>
            <p:cNvPr id="1812" name="Google Shape;1812;p26"/>
            <p:cNvGraphicFramePr/>
            <p:nvPr/>
          </p:nvGraphicFramePr>
          <p:xfrm>
            <a:off x="241" y="3267"/>
            <a:ext cx="361" cy="324"/>
          </p:xfrm>
          <a:graphic>
            <a:graphicData uri="http://schemas.openxmlformats.org/presentationml/2006/ole">
              <mc:AlternateContent>
                <mc:Choice Requires="v">
                  <p:oleObj r:id="rId4" imgH="324" imgW="361" progId="" spid="_x0000_s1">
                    <p:embed/>
                  </p:oleObj>
                </mc:Choice>
                <mc:Fallback>
                  <p:oleObj r:id="rId5" imgH="324" imgW="361" progId="">
                    <p:embed/>
                    <p:pic>
                      <p:nvPicPr>
                        <p:cNvPr id="1812" name="Google Shape;1812;p26"/>
                        <p:cNvPicPr preferRelativeResize="0"/>
                        <p:nvPr/>
                      </p:nvPicPr>
                      <p:blipFill rotWithShape="1">
                        <a:blip r:embed="rId6">
                          <a:alphaModFix/>
                        </a:blip>
                        <a:srcRect b="0" l="0" r="0" t="0"/>
                        <a:stretch/>
                      </p:blipFill>
                      <p:spPr>
                        <a:xfrm>
                          <a:off x="241" y="3267"/>
                          <a:ext cx="361" cy="324"/>
                        </a:xfrm>
                        <a:prstGeom prst="rect">
                          <a:avLst/>
                        </a:prstGeom>
                        <a:noFill/>
                        <a:ln>
                          <a:noFill/>
                        </a:ln>
                      </p:spPr>
                    </p:pic>
                  </p:oleObj>
                </mc:Fallback>
              </mc:AlternateContent>
            </a:graphicData>
          </a:graphic>
        </p:graphicFrame>
        <p:sp>
          <p:nvSpPr>
            <p:cNvPr id="1813" name="Google Shape;1813;p26"/>
            <p:cNvSpPr txBox="1"/>
            <p:nvPr/>
          </p:nvSpPr>
          <p:spPr>
            <a:xfrm>
              <a:off x="224" y="3113"/>
              <a:ext cx="186" cy="18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chemeClr val="dk1"/>
                  </a:solidFill>
                  <a:latin typeface="Arial"/>
                  <a:ea typeface="Arial"/>
                  <a:cs typeface="Arial"/>
                  <a:sym typeface="Arial"/>
                </a:rPr>
                <a:t>1</a:t>
              </a:r>
              <a:endParaRPr/>
            </a:p>
          </p:txBody>
        </p:sp>
      </p:grpSp>
      <p:grpSp>
        <p:nvGrpSpPr>
          <p:cNvPr id="1814" name="Google Shape;1814;p26"/>
          <p:cNvGrpSpPr/>
          <p:nvPr/>
        </p:nvGrpSpPr>
        <p:grpSpPr>
          <a:xfrm>
            <a:off x="2925348" y="4983717"/>
            <a:ext cx="4271907" cy="680680"/>
            <a:chOff x="677" y="3281"/>
            <a:chExt cx="3025" cy="482"/>
          </a:xfrm>
        </p:grpSpPr>
        <p:grpSp>
          <p:nvGrpSpPr>
            <p:cNvPr id="1815" name="Google Shape;1815;p26"/>
            <p:cNvGrpSpPr/>
            <p:nvPr/>
          </p:nvGrpSpPr>
          <p:grpSpPr>
            <a:xfrm>
              <a:off x="677" y="3281"/>
              <a:ext cx="380" cy="479"/>
              <a:chOff x="597" y="3113"/>
              <a:chExt cx="380" cy="479"/>
            </a:xfrm>
          </p:grpSpPr>
          <p:graphicFrame>
            <p:nvGraphicFramePr>
              <p:cNvPr id="1816" name="Google Shape;1816;p26"/>
              <p:cNvGraphicFramePr/>
              <p:nvPr/>
            </p:nvGraphicFramePr>
            <p:xfrm>
              <a:off x="616" y="3268"/>
              <a:ext cx="361" cy="324"/>
            </p:xfrm>
            <a:graphic>
              <a:graphicData uri="http://schemas.openxmlformats.org/presentationml/2006/ole">
                <mc:AlternateContent>
                  <mc:Choice Requires="v">
                    <p:oleObj r:id="rId7" imgH="324" imgW="361" progId="" spid="_x0000_s2">
                      <p:embed/>
                    </p:oleObj>
                  </mc:Choice>
                  <mc:Fallback>
                    <p:oleObj r:id="rId8" imgH="324" imgW="361" progId="">
                      <p:embed/>
                      <p:pic>
                        <p:nvPicPr>
                          <p:cNvPr id="1816" name="Google Shape;1816;p26"/>
                          <p:cNvPicPr preferRelativeResize="0"/>
                          <p:nvPr/>
                        </p:nvPicPr>
                        <p:blipFill rotWithShape="1">
                          <a:blip r:embed="rId9">
                            <a:alphaModFix/>
                          </a:blip>
                          <a:srcRect b="0" l="0" r="0" t="0"/>
                          <a:stretch/>
                        </p:blipFill>
                        <p:spPr>
                          <a:xfrm>
                            <a:off x="616" y="3268"/>
                            <a:ext cx="361" cy="324"/>
                          </a:xfrm>
                          <a:prstGeom prst="rect">
                            <a:avLst/>
                          </a:prstGeom>
                          <a:noFill/>
                          <a:ln>
                            <a:noFill/>
                          </a:ln>
                        </p:spPr>
                      </p:pic>
                    </p:oleObj>
                  </mc:Fallback>
                </mc:AlternateContent>
              </a:graphicData>
            </a:graphic>
          </p:graphicFrame>
          <p:sp>
            <p:nvSpPr>
              <p:cNvPr id="1817" name="Google Shape;1817;p26"/>
              <p:cNvSpPr txBox="1"/>
              <p:nvPr/>
            </p:nvSpPr>
            <p:spPr>
              <a:xfrm>
                <a:off x="597" y="3113"/>
                <a:ext cx="186" cy="18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chemeClr val="dk1"/>
                    </a:solidFill>
                    <a:latin typeface="Arial"/>
                    <a:ea typeface="Arial"/>
                    <a:cs typeface="Arial"/>
                    <a:sym typeface="Arial"/>
                  </a:rPr>
                  <a:t>2</a:t>
                </a:r>
                <a:endParaRPr/>
              </a:p>
            </p:txBody>
          </p:sp>
        </p:grpSp>
        <p:grpSp>
          <p:nvGrpSpPr>
            <p:cNvPr id="1818" name="Google Shape;1818;p26"/>
            <p:cNvGrpSpPr/>
            <p:nvPr/>
          </p:nvGrpSpPr>
          <p:grpSpPr>
            <a:xfrm>
              <a:off x="1055" y="3281"/>
              <a:ext cx="2647" cy="482"/>
              <a:chOff x="975" y="3113"/>
              <a:chExt cx="2647" cy="482"/>
            </a:xfrm>
          </p:grpSpPr>
          <p:grpSp>
            <p:nvGrpSpPr>
              <p:cNvPr id="1819" name="Google Shape;1819;p26"/>
              <p:cNvGrpSpPr/>
              <p:nvPr/>
            </p:nvGrpSpPr>
            <p:grpSpPr>
              <a:xfrm>
                <a:off x="975" y="3113"/>
                <a:ext cx="376" cy="478"/>
                <a:chOff x="975" y="3113"/>
                <a:chExt cx="376" cy="478"/>
              </a:xfrm>
            </p:grpSpPr>
            <p:graphicFrame>
              <p:nvGraphicFramePr>
                <p:cNvPr id="1820" name="Google Shape;1820;p26"/>
                <p:cNvGraphicFramePr/>
                <p:nvPr/>
              </p:nvGraphicFramePr>
              <p:xfrm>
                <a:off x="991" y="3267"/>
                <a:ext cx="360" cy="324"/>
              </p:xfrm>
              <a:graphic>
                <a:graphicData uri="http://schemas.openxmlformats.org/presentationml/2006/ole">
                  <mc:AlternateContent>
                    <mc:Choice Requires="v">
                      <p:oleObj r:id="rId10" imgH="324" imgW="360" progId="" spid="_x0000_s3">
                        <p:embed/>
                      </p:oleObj>
                    </mc:Choice>
                    <mc:Fallback>
                      <p:oleObj r:id="rId11" imgH="324" imgW="360" progId="">
                        <p:embed/>
                        <p:pic>
                          <p:nvPicPr>
                            <p:cNvPr id="1820" name="Google Shape;1820;p26"/>
                            <p:cNvPicPr preferRelativeResize="0"/>
                            <p:nvPr/>
                          </p:nvPicPr>
                          <p:blipFill rotWithShape="1">
                            <a:blip r:embed="rId12">
                              <a:alphaModFix/>
                            </a:blip>
                            <a:srcRect b="0" l="0" r="0" t="0"/>
                            <a:stretch/>
                          </p:blipFill>
                          <p:spPr>
                            <a:xfrm>
                              <a:off x="991" y="3267"/>
                              <a:ext cx="360" cy="324"/>
                            </a:xfrm>
                            <a:prstGeom prst="rect">
                              <a:avLst/>
                            </a:prstGeom>
                            <a:noFill/>
                            <a:ln>
                              <a:noFill/>
                            </a:ln>
                          </p:spPr>
                        </p:pic>
                      </p:oleObj>
                    </mc:Fallback>
                  </mc:AlternateContent>
                </a:graphicData>
              </a:graphic>
            </p:graphicFrame>
            <p:sp>
              <p:nvSpPr>
                <p:cNvPr id="1821" name="Google Shape;1821;p26"/>
                <p:cNvSpPr txBox="1"/>
                <p:nvPr/>
              </p:nvSpPr>
              <p:spPr>
                <a:xfrm>
                  <a:off x="975" y="3113"/>
                  <a:ext cx="186" cy="18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chemeClr val="dk1"/>
                      </a:solidFill>
                      <a:latin typeface="Arial"/>
                      <a:ea typeface="Arial"/>
                      <a:cs typeface="Arial"/>
                      <a:sym typeface="Arial"/>
                    </a:rPr>
                    <a:t>3</a:t>
                  </a:r>
                  <a:endParaRPr/>
                </a:p>
              </p:txBody>
            </p:sp>
          </p:grpSp>
          <p:graphicFrame>
            <p:nvGraphicFramePr>
              <p:cNvPr id="1822" name="Google Shape;1822;p26"/>
              <p:cNvGraphicFramePr/>
              <p:nvPr/>
            </p:nvGraphicFramePr>
            <p:xfrm>
              <a:off x="2511" y="3268"/>
              <a:ext cx="360" cy="325"/>
            </p:xfrm>
            <a:graphic>
              <a:graphicData uri="http://schemas.openxmlformats.org/presentationml/2006/ole">
                <mc:AlternateContent>
                  <mc:Choice Requires="v">
                    <p:oleObj r:id="rId13" imgH="325" imgW="360" progId="" spid="_x0000_s4">
                      <p:embed/>
                    </p:oleObj>
                  </mc:Choice>
                  <mc:Fallback>
                    <p:oleObj r:id="rId14" imgH="325" imgW="360" progId="">
                      <p:embed/>
                      <p:pic>
                        <p:nvPicPr>
                          <p:cNvPr id="1822" name="Google Shape;1822;p26"/>
                          <p:cNvPicPr preferRelativeResize="0"/>
                          <p:nvPr/>
                        </p:nvPicPr>
                        <p:blipFill rotWithShape="1">
                          <a:blip r:embed="rId15">
                            <a:alphaModFix/>
                          </a:blip>
                          <a:srcRect b="0" l="0" r="0" t="0"/>
                          <a:stretch/>
                        </p:blipFill>
                        <p:spPr>
                          <a:xfrm>
                            <a:off x="2511" y="3268"/>
                            <a:ext cx="360" cy="325"/>
                          </a:xfrm>
                          <a:prstGeom prst="rect">
                            <a:avLst/>
                          </a:prstGeom>
                          <a:noFill/>
                          <a:ln>
                            <a:noFill/>
                          </a:ln>
                        </p:spPr>
                      </p:pic>
                    </p:oleObj>
                  </mc:Fallback>
                </mc:AlternateContent>
              </a:graphicData>
            </a:graphic>
          </p:graphicFrame>
          <p:sp>
            <p:nvSpPr>
              <p:cNvPr id="1823" name="Google Shape;1823;p26"/>
              <p:cNvSpPr txBox="1"/>
              <p:nvPr/>
            </p:nvSpPr>
            <p:spPr>
              <a:xfrm>
                <a:off x="2489" y="3113"/>
                <a:ext cx="186" cy="18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chemeClr val="dk1"/>
                    </a:solidFill>
                    <a:latin typeface="Arial"/>
                    <a:ea typeface="Arial"/>
                    <a:cs typeface="Arial"/>
                    <a:sym typeface="Arial"/>
                  </a:rPr>
                  <a:t>7</a:t>
                </a:r>
                <a:endParaRPr/>
              </a:p>
            </p:txBody>
          </p:sp>
          <p:graphicFrame>
            <p:nvGraphicFramePr>
              <p:cNvPr id="1824" name="Google Shape;1824;p26"/>
              <p:cNvGraphicFramePr/>
              <p:nvPr/>
            </p:nvGraphicFramePr>
            <p:xfrm>
              <a:off x="2886" y="3268"/>
              <a:ext cx="361" cy="325"/>
            </p:xfrm>
            <a:graphic>
              <a:graphicData uri="http://schemas.openxmlformats.org/presentationml/2006/ole">
                <mc:AlternateContent>
                  <mc:Choice Requires="v">
                    <p:oleObj r:id="rId16" imgH="325" imgW="361" progId="" spid="_x0000_s5">
                      <p:embed/>
                    </p:oleObj>
                  </mc:Choice>
                  <mc:Fallback>
                    <p:oleObj r:id="rId17" imgH="325" imgW="361" progId="">
                      <p:embed/>
                      <p:pic>
                        <p:nvPicPr>
                          <p:cNvPr id="1824" name="Google Shape;1824;p26"/>
                          <p:cNvPicPr preferRelativeResize="0"/>
                          <p:nvPr/>
                        </p:nvPicPr>
                        <p:blipFill rotWithShape="1">
                          <a:blip r:embed="rId18">
                            <a:alphaModFix/>
                          </a:blip>
                          <a:srcRect b="0" l="0" r="0" t="0"/>
                          <a:stretch/>
                        </p:blipFill>
                        <p:spPr>
                          <a:xfrm>
                            <a:off x="2886" y="3268"/>
                            <a:ext cx="361" cy="325"/>
                          </a:xfrm>
                          <a:prstGeom prst="rect">
                            <a:avLst/>
                          </a:prstGeom>
                          <a:noFill/>
                          <a:ln>
                            <a:noFill/>
                          </a:ln>
                        </p:spPr>
                      </p:pic>
                    </p:oleObj>
                  </mc:Fallback>
                </mc:AlternateContent>
              </a:graphicData>
            </a:graphic>
          </p:graphicFrame>
          <p:sp>
            <p:nvSpPr>
              <p:cNvPr id="1825" name="Google Shape;1825;p26"/>
              <p:cNvSpPr txBox="1"/>
              <p:nvPr/>
            </p:nvSpPr>
            <p:spPr>
              <a:xfrm>
                <a:off x="2868" y="3113"/>
                <a:ext cx="186" cy="18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chemeClr val="dk1"/>
                    </a:solidFill>
                    <a:latin typeface="Arial"/>
                    <a:ea typeface="Arial"/>
                    <a:cs typeface="Arial"/>
                    <a:sym typeface="Arial"/>
                  </a:rPr>
                  <a:t>8</a:t>
                </a:r>
                <a:endParaRPr/>
              </a:p>
            </p:txBody>
          </p:sp>
          <p:graphicFrame>
            <p:nvGraphicFramePr>
              <p:cNvPr id="1826" name="Google Shape;1826;p26"/>
              <p:cNvGraphicFramePr/>
              <p:nvPr/>
            </p:nvGraphicFramePr>
            <p:xfrm>
              <a:off x="3261" y="3268"/>
              <a:ext cx="361" cy="325"/>
            </p:xfrm>
            <a:graphic>
              <a:graphicData uri="http://schemas.openxmlformats.org/presentationml/2006/ole">
                <mc:AlternateContent>
                  <mc:Choice Requires="v">
                    <p:oleObj r:id="rId19" imgH="325" imgW="361" progId="" spid="_x0000_s6">
                      <p:embed/>
                    </p:oleObj>
                  </mc:Choice>
                  <mc:Fallback>
                    <p:oleObj r:id="rId20" imgH="325" imgW="361" progId="">
                      <p:embed/>
                      <p:pic>
                        <p:nvPicPr>
                          <p:cNvPr id="1826" name="Google Shape;1826;p26"/>
                          <p:cNvPicPr preferRelativeResize="0"/>
                          <p:nvPr/>
                        </p:nvPicPr>
                        <p:blipFill rotWithShape="1">
                          <a:blip r:embed="rId21">
                            <a:alphaModFix/>
                          </a:blip>
                          <a:srcRect b="0" l="0" r="0" t="0"/>
                          <a:stretch/>
                        </p:blipFill>
                        <p:spPr>
                          <a:xfrm>
                            <a:off x="3261" y="3268"/>
                            <a:ext cx="361" cy="325"/>
                          </a:xfrm>
                          <a:prstGeom prst="rect">
                            <a:avLst/>
                          </a:prstGeom>
                          <a:noFill/>
                          <a:ln>
                            <a:noFill/>
                          </a:ln>
                        </p:spPr>
                      </p:pic>
                    </p:oleObj>
                  </mc:Fallback>
                </mc:AlternateContent>
              </a:graphicData>
            </a:graphic>
          </p:graphicFrame>
          <p:sp>
            <p:nvSpPr>
              <p:cNvPr id="1827" name="Google Shape;1827;p26"/>
              <p:cNvSpPr txBox="1"/>
              <p:nvPr/>
            </p:nvSpPr>
            <p:spPr>
              <a:xfrm>
                <a:off x="3243" y="3113"/>
                <a:ext cx="186" cy="18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chemeClr val="dk1"/>
                    </a:solidFill>
                    <a:latin typeface="Arial"/>
                    <a:ea typeface="Arial"/>
                    <a:cs typeface="Arial"/>
                    <a:sym typeface="Arial"/>
                  </a:rPr>
                  <a:t>9</a:t>
                </a:r>
                <a:endParaRPr/>
              </a:p>
            </p:txBody>
          </p:sp>
          <p:grpSp>
            <p:nvGrpSpPr>
              <p:cNvPr id="1828" name="Google Shape;1828;p26"/>
              <p:cNvGrpSpPr/>
              <p:nvPr/>
            </p:nvGrpSpPr>
            <p:grpSpPr>
              <a:xfrm>
                <a:off x="1351" y="3113"/>
                <a:ext cx="379" cy="482"/>
                <a:chOff x="1351" y="3113"/>
                <a:chExt cx="379" cy="482"/>
              </a:xfrm>
            </p:grpSpPr>
            <p:graphicFrame>
              <p:nvGraphicFramePr>
                <p:cNvPr id="1829" name="Google Shape;1829;p26"/>
                <p:cNvGraphicFramePr/>
                <p:nvPr/>
              </p:nvGraphicFramePr>
              <p:xfrm>
                <a:off x="1370" y="3270"/>
                <a:ext cx="360" cy="325"/>
              </p:xfrm>
              <a:graphic>
                <a:graphicData uri="http://schemas.openxmlformats.org/presentationml/2006/ole">
                  <mc:AlternateContent>
                    <mc:Choice Requires="v">
                      <p:oleObj r:id="rId22" imgH="325" imgW="360" progId="" spid="_x0000_s7">
                        <p:embed/>
                      </p:oleObj>
                    </mc:Choice>
                    <mc:Fallback>
                      <p:oleObj r:id="rId23" imgH="325" imgW="360" progId="">
                        <p:embed/>
                        <p:pic>
                          <p:nvPicPr>
                            <p:cNvPr id="1829" name="Google Shape;1829;p26"/>
                            <p:cNvPicPr preferRelativeResize="0"/>
                            <p:nvPr/>
                          </p:nvPicPr>
                          <p:blipFill rotWithShape="1">
                            <a:blip r:embed="rId24">
                              <a:alphaModFix/>
                            </a:blip>
                            <a:srcRect b="0" l="0" r="0" t="0"/>
                            <a:stretch/>
                          </p:blipFill>
                          <p:spPr>
                            <a:xfrm>
                              <a:off x="1370" y="3270"/>
                              <a:ext cx="360" cy="325"/>
                            </a:xfrm>
                            <a:prstGeom prst="rect">
                              <a:avLst/>
                            </a:prstGeom>
                            <a:noFill/>
                            <a:ln>
                              <a:noFill/>
                            </a:ln>
                          </p:spPr>
                        </p:pic>
                      </p:oleObj>
                    </mc:Fallback>
                  </mc:AlternateContent>
                </a:graphicData>
              </a:graphic>
            </p:graphicFrame>
            <p:sp>
              <p:nvSpPr>
                <p:cNvPr id="1830" name="Google Shape;1830;p26"/>
                <p:cNvSpPr txBox="1"/>
                <p:nvPr/>
              </p:nvSpPr>
              <p:spPr>
                <a:xfrm>
                  <a:off x="1351" y="3113"/>
                  <a:ext cx="186" cy="18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chemeClr val="dk1"/>
                      </a:solidFill>
                      <a:latin typeface="Arial"/>
                      <a:ea typeface="Arial"/>
                      <a:cs typeface="Arial"/>
                      <a:sym typeface="Arial"/>
                    </a:rPr>
                    <a:t>4</a:t>
                  </a:r>
                  <a:endParaRPr/>
                </a:p>
              </p:txBody>
            </p:sp>
          </p:grpSp>
          <p:graphicFrame>
            <p:nvGraphicFramePr>
              <p:cNvPr id="1831" name="Google Shape;1831;p26"/>
              <p:cNvGraphicFramePr/>
              <p:nvPr/>
            </p:nvGraphicFramePr>
            <p:xfrm>
              <a:off x="1747" y="3270"/>
              <a:ext cx="360" cy="325"/>
            </p:xfrm>
            <a:graphic>
              <a:graphicData uri="http://schemas.openxmlformats.org/presentationml/2006/ole">
                <mc:AlternateContent>
                  <mc:Choice Requires="v">
                    <p:oleObj r:id="rId25" imgH="325" imgW="360" progId="" spid="_x0000_s8">
                      <p:embed/>
                    </p:oleObj>
                  </mc:Choice>
                  <mc:Fallback>
                    <p:oleObj r:id="rId26" imgH="325" imgW="360" progId="">
                      <p:embed/>
                      <p:pic>
                        <p:nvPicPr>
                          <p:cNvPr id="1831" name="Google Shape;1831;p26"/>
                          <p:cNvPicPr preferRelativeResize="0"/>
                          <p:nvPr/>
                        </p:nvPicPr>
                        <p:blipFill rotWithShape="1">
                          <a:blip r:embed="rId27">
                            <a:alphaModFix/>
                          </a:blip>
                          <a:srcRect b="0" l="0" r="0" t="0"/>
                          <a:stretch/>
                        </p:blipFill>
                        <p:spPr>
                          <a:xfrm>
                            <a:off x="1747" y="3270"/>
                            <a:ext cx="360" cy="325"/>
                          </a:xfrm>
                          <a:prstGeom prst="rect">
                            <a:avLst/>
                          </a:prstGeom>
                          <a:noFill/>
                          <a:ln>
                            <a:noFill/>
                          </a:ln>
                        </p:spPr>
                      </p:pic>
                    </p:oleObj>
                  </mc:Fallback>
                </mc:AlternateContent>
              </a:graphicData>
            </a:graphic>
          </p:graphicFrame>
          <p:sp>
            <p:nvSpPr>
              <p:cNvPr id="1832" name="Google Shape;1832;p26"/>
              <p:cNvSpPr txBox="1"/>
              <p:nvPr/>
            </p:nvSpPr>
            <p:spPr>
              <a:xfrm>
                <a:off x="1729" y="3113"/>
                <a:ext cx="186" cy="18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chemeClr val="dk1"/>
                    </a:solidFill>
                    <a:latin typeface="Arial"/>
                    <a:ea typeface="Arial"/>
                    <a:cs typeface="Arial"/>
                    <a:sym typeface="Arial"/>
                  </a:rPr>
                  <a:t>5</a:t>
                </a:r>
                <a:endParaRPr/>
              </a:p>
            </p:txBody>
          </p:sp>
          <p:graphicFrame>
            <p:nvGraphicFramePr>
              <p:cNvPr id="1833" name="Google Shape;1833;p26"/>
              <p:cNvGraphicFramePr/>
              <p:nvPr/>
            </p:nvGraphicFramePr>
            <p:xfrm>
              <a:off x="2123" y="3270"/>
              <a:ext cx="360" cy="325"/>
            </p:xfrm>
            <a:graphic>
              <a:graphicData uri="http://schemas.openxmlformats.org/presentationml/2006/ole">
                <mc:AlternateContent>
                  <mc:Choice Requires="v">
                    <p:oleObj r:id="rId28" imgH="325" imgW="360" progId="" spid="_x0000_s9">
                      <p:embed/>
                    </p:oleObj>
                  </mc:Choice>
                  <mc:Fallback>
                    <p:oleObj r:id="rId29" imgH="325" imgW="360" progId="">
                      <p:embed/>
                      <p:pic>
                        <p:nvPicPr>
                          <p:cNvPr id="1833" name="Google Shape;1833;p26"/>
                          <p:cNvPicPr preferRelativeResize="0"/>
                          <p:nvPr/>
                        </p:nvPicPr>
                        <p:blipFill rotWithShape="1">
                          <a:blip r:embed="rId30">
                            <a:alphaModFix/>
                          </a:blip>
                          <a:srcRect b="0" l="0" r="0" t="0"/>
                          <a:stretch/>
                        </p:blipFill>
                        <p:spPr>
                          <a:xfrm>
                            <a:off x="2123" y="3270"/>
                            <a:ext cx="360" cy="325"/>
                          </a:xfrm>
                          <a:prstGeom prst="rect">
                            <a:avLst/>
                          </a:prstGeom>
                          <a:noFill/>
                          <a:ln>
                            <a:noFill/>
                          </a:ln>
                        </p:spPr>
                      </p:pic>
                    </p:oleObj>
                  </mc:Fallback>
                </mc:AlternateContent>
              </a:graphicData>
            </a:graphic>
          </p:graphicFrame>
          <p:sp>
            <p:nvSpPr>
              <p:cNvPr id="1834" name="Google Shape;1834;p26"/>
              <p:cNvSpPr txBox="1"/>
              <p:nvPr/>
            </p:nvSpPr>
            <p:spPr>
              <a:xfrm>
                <a:off x="2102" y="3113"/>
                <a:ext cx="186" cy="18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100">
                    <a:solidFill>
                      <a:schemeClr val="dk1"/>
                    </a:solidFill>
                    <a:latin typeface="Arial"/>
                    <a:ea typeface="Arial"/>
                    <a:cs typeface="Arial"/>
                    <a:sym typeface="Arial"/>
                  </a:rPr>
                  <a:t>6</a:t>
                </a:r>
                <a:endParaRPr/>
              </a:p>
            </p:txBody>
          </p:sp>
        </p:grpSp>
      </p:grpSp>
      <p:sp>
        <p:nvSpPr>
          <p:cNvPr id="1835" name="Google Shape;1835;p26"/>
          <p:cNvSpPr/>
          <p:nvPr/>
        </p:nvSpPr>
        <p:spPr>
          <a:xfrm>
            <a:off x="2423160" y="5257800"/>
            <a:ext cx="98854" cy="101678"/>
          </a:xfrm>
          <a:prstGeom prst="ellipse">
            <a:avLst/>
          </a:prstGeom>
          <a:no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836" name="Google Shape;1836;p26"/>
          <p:cNvSpPr/>
          <p:nvPr/>
        </p:nvSpPr>
        <p:spPr>
          <a:xfrm>
            <a:off x="3011073" y="5257800"/>
            <a:ext cx="97441" cy="101678"/>
          </a:xfrm>
          <a:prstGeom prst="ellipse">
            <a:avLst/>
          </a:prstGeom>
          <a:no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837" name="Google Shape;1837;p26"/>
          <p:cNvSpPr/>
          <p:nvPr/>
        </p:nvSpPr>
        <p:spPr>
          <a:xfrm>
            <a:off x="3555584" y="5257800"/>
            <a:ext cx="97442" cy="103091"/>
          </a:xfrm>
          <a:prstGeom prst="ellipse">
            <a:avLst/>
          </a:prstGeom>
          <a:no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838" name="Google Shape;1838;p26"/>
          <p:cNvSpPr/>
          <p:nvPr/>
        </p:nvSpPr>
        <p:spPr>
          <a:xfrm>
            <a:off x="5695534" y="5257800"/>
            <a:ext cx="97442" cy="103090"/>
          </a:xfrm>
          <a:prstGeom prst="ellipse">
            <a:avLst/>
          </a:prstGeom>
          <a:no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839" name="Google Shape;1839;p26"/>
          <p:cNvSpPr/>
          <p:nvPr/>
        </p:nvSpPr>
        <p:spPr>
          <a:xfrm>
            <a:off x="6228935" y="5257800"/>
            <a:ext cx="98854" cy="103091"/>
          </a:xfrm>
          <a:prstGeom prst="ellipse">
            <a:avLst/>
          </a:prstGeom>
          <a:no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840" name="Google Shape;1840;p26"/>
          <p:cNvSpPr/>
          <p:nvPr/>
        </p:nvSpPr>
        <p:spPr>
          <a:xfrm>
            <a:off x="6749634" y="5257800"/>
            <a:ext cx="97442" cy="103090"/>
          </a:xfrm>
          <a:prstGeom prst="ellipse">
            <a:avLst/>
          </a:prstGeom>
          <a:no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841" name="Google Shape;1841;p26"/>
          <p:cNvSpPr/>
          <p:nvPr/>
        </p:nvSpPr>
        <p:spPr>
          <a:xfrm>
            <a:off x="4096923" y="5257800"/>
            <a:ext cx="97441" cy="103091"/>
          </a:xfrm>
          <a:prstGeom prst="ellipse">
            <a:avLst/>
          </a:prstGeom>
          <a:no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842" name="Google Shape;1842;p26"/>
          <p:cNvSpPr/>
          <p:nvPr/>
        </p:nvSpPr>
        <p:spPr>
          <a:xfrm>
            <a:off x="4628734" y="5257800"/>
            <a:ext cx="97442" cy="103090"/>
          </a:xfrm>
          <a:prstGeom prst="ellipse">
            <a:avLst/>
          </a:prstGeom>
          <a:no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843" name="Google Shape;1843;p26"/>
          <p:cNvSpPr/>
          <p:nvPr/>
        </p:nvSpPr>
        <p:spPr>
          <a:xfrm>
            <a:off x="5149434" y="5257800"/>
            <a:ext cx="97442" cy="103090"/>
          </a:xfrm>
          <a:prstGeom prst="ellipse">
            <a:avLst/>
          </a:prstGeom>
          <a:noFill/>
          <a:ln cap="flat" cmpd="sng" w="28575">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grpSp>
        <p:nvGrpSpPr>
          <p:cNvPr id="1844" name="Google Shape;1844;p26"/>
          <p:cNvGrpSpPr/>
          <p:nvPr/>
        </p:nvGrpSpPr>
        <p:grpSpPr>
          <a:xfrm>
            <a:off x="8544401" y="5224991"/>
            <a:ext cx="1595438" cy="244475"/>
            <a:chOff x="4446" y="3781"/>
            <a:chExt cx="1005" cy="154"/>
          </a:xfrm>
        </p:grpSpPr>
        <p:sp>
          <p:nvSpPr>
            <p:cNvPr id="1845" name="Google Shape;1845;p26"/>
            <p:cNvSpPr/>
            <p:nvPr/>
          </p:nvSpPr>
          <p:spPr>
            <a:xfrm>
              <a:off x="4446" y="3813"/>
              <a:ext cx="1005" cy="93"/>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2800">
                <a:solidFill>
                  <a:srgbClr val="4D4D4F"/>
                </a:solidFill>
                <a:latin typeface="Arial"/>
                <a:ea typeface="Arial"/>
                <a:cs typeface="Arial"/>
                <a:sym typeface="Arial"/>
              </a:endParaRPr>
            </a:p>
          </p:txBody>
        </p:sp>
        <p:sp>
          <p:nvSpPr>
            <p:cNvPr id="1846" name="Google Shape;1846;p26"/>
            <p:cNvSpPr txBox="1"/>
            <p:nvPr/>
          </p:nvSpPr>
          <p:spPr>
            <a:xfrm>
              <a:off x="4446" y="3781"/>
              <a:ext cx="1005" cy="1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000">
                  <a:solidFill>
                    <a:srgbClr val="00FF00"/>
                  </a:solidFill>
                  <a:latin typeface="Arial"/>
                  <a:ea typeface="Arial"/>
                  <a:cs typeface="Arial"/>
                  <a:sym typeface="Arial"/>
                </a:rPr>
                <a:t>T</a:t>
              </a:r>
              <a:r>
                <a:rPr b="1" lang="en-US" sz="1000">
                  <a:solidFill>
                    <a:srgbClr val="4D4D4F"/>
                  </a:solidFill>
                  <a:latin typeface="Arial"/>
                  <a:ea typeface="Arial"/>
                  <a:cs typeface="Arial"/>
                  <a:sym typeface="Arial"/>
                </a:rPr>
                <a:t> </a:t>
              </a:r>
              <a:r>
                <a:rPr b="1" lang="en-US" sz="1000">
                  <a:solidFill>
                    <a:srgbClr val="6666FF"/>
                  </a:solidFill>
                  <a:latin typeface="Arial"/>
                  <a:ea typeface="Arial"/>
                  <a:cs typeface="Arial"/>
                  <a:sym typeface="Arial"/>
                </a:rPr>
                <a:t>G</a:t>
              </a:r>
              <a:r>
                <a:rPr b="1" lang="en-US" sz="1000">
                  <a:solidFill>
                    <a:srgbClr val="4D4D4F"/>
                  </a:solidFill>
                  <a:latin typeface="Arial"/>
                  <a:ea typeface="Arial"/>
                  <a:cs typeface="Arial"/>
                  <a:sym typeface="Arial"/>
                </a:rPr>
                <a:t>  </a:t>
              </a:r>
              <a:r>
                <a:rPr b="1" lang="en-US" sz="1000">
                  <a:solidFill>
                    <a:srgbClr val="00FF00"/>
                  </a:solidFill>
                  <a:latin typeface="Arial"/>
                  <a:ea typeface="Arial"/>
                  <a:cs typeface="Arial"/>
                  <a:sym typeface="Arial"/>
                </a:rPr>
                <a:t>T</a:t>
              </a:r>
              <a:r>
                <a:rPr b="1" lang="en-US" sz="1000">
                  <a:solidFill>
                    <a:srgbClr val="4D4D4F"/>
                  </a:solidFill>
                  <a:latin typeface="Arial"/>
                  <a:ea typeface="Arial"/>
                  <a:cs typeface="Arial"/>
                  <a:sym typeface="Arial"/>
                </a:rPr>
                <a:t> </a:t>
              </a:r>
              <a:r>
                <a:rPr b="1" lang="en-US" sz="1000">
                  <a:solidFill>
                    <a:srgbClr val="FFCC00"/>
                  </a:solidFill>
                  <a:latin typeface="Arial"/>
                  <a:ea typeface="Arial"/>
                  <a:cs typeface="Arial"/>
                  <a:sym typeface="Arial"/>
                </a:rPr>
                <a:t>A</a:t>
              </a:r>
              <a:r>
                <a:rPr b="1" lang="en-US" sz="1000">
                  <a:solidFill>
                    <a:srgbClr val="4D4D4F"/>
                  </a:solidFill>
                  <a:latin typeface="Arial"/>
                  <a:ea typeface="Arial"/>
                  <a:cs typeface="Arial"/>
                  <a:sym typeface="Arial"/>
                </a:rPr>
                <a:t> </a:t>
              </a:r>
              <a:r>
                <a:rPr b="1" lang="en-US" sz="1000">
                  <a:solidFill>
                    <a:srgbClr val="FF3300"/>
                  </a:solidFill>
                  <a:latin typeface="Arial"/>
                  <a:ea typeface="Arial"/>
                  <a:cs typeface="Arial"/>
                  <a:sym typeface="Arial"/>
                </a:rPr>
                <a:t>C</a:t>
              </a:r>
              <a:r>
                <a:rPr b="1" lang="en-US" sz="1000">
                  <a:solidFill>
                    <a:srgbClr val="4D4D4F"/>
                  </a:solidFill>
                  <a:latin typeface="Arial"/>
                  <a:ea typeface="Arial"/>
                  <a:cs typeface="Arial"/>
                  <a:sym typeface="Arial"/>
                </a:rPr>
                <a:t> </a:t>
              </a:r>
              <a:r>
                <a:rPr b="1" lang="en-US" sz="1000">
                  <a:solidFill>
                    <a:srgbClr val="6666FF"/>
                  </a:solidFill>
                  <a:latin typeface="Arial"/>
                  <a:ea typeface="Arial"/>
                  <a:cs typeface="Arial"/>
                  <a:sym typeface="Arial"/>
                </a:rPr>
                <a:t>G</a:t>
              </a:r>
              <a:r>
                <a:rPr b="1" lang="en-US" sz="1000">
                  <a:solidFill>
                    <a:srgbClr val="4D4D4F"/>
                  </a:solidFill>
                  <a:latin typeface="Arial"/>
                  <a:ea typeface="Arial"/>
                  <a:cs typeface="Arial"/>
                  <a:sym typeface="Arial"/>
                </a:rPr>
                <a:t> </a:t>
              </a:r>
              <a:r>
                <a:rPr b="1" lang="en-US" sz="1000">
                  <a:solidFill>
                    <a:srgbClr val="FFCC00"/>
                  </a:solidFill>
                  <a:latin typeface="Arial"/>
                  <a:ea typeface="Arial"/>
                  <a:cs typeface="Arial"/>
                  <a:sym typeface="Arial"/>
                </a:rPr>
                <a:t>A</a:t>
              </a:r>
              <a:r>
                <a:rPr b="1" lang="en-US" sz="1000">
                  <a:solidFill>
                    <a:srgbClr val="4D4D4F"/>
                  </a:solidFill>
                  <a:latin typeface="Arial"/>
                  <a:ea typeface="Arial"/>
                  <a:cs typeface="Arial"/>
                  <a:sym typeface="Arial"/>
                </a:rPr>
                <a:t> </a:t>
              </a:r>
              <a:r>
                <a:rPr b="1" lang="en-US" sz="1000">
                  <a:solidFill>
                    <a:srgbClr val="00FF00"/>
                  </a:solidFill>
                  <a:latin typeface="Arial"/>
                  <a:ea typeface="Arial"/>
                  <a:cs typeface="Arial"/>
                  <a:sym typeface="Arial"/>
                </a:rPr>
                <a:t>T </a:t>
              </a:r>
              <a:r>
                <a:rPr b="1" lang="en-US" sz="1000">
                  <a:solidFill>
                    <a:srgbClr val="7CA8D4"/>
                  </a:solidFill>
                  <a:latin typeface="Arial"/>
                  <a:ea typeface="Arial"/>
                  <a:cs typeface="Arial"/>
                  <a:sym typeface="Arial"/>
                </a:rPr>
                <a:t>…</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7"/>
                                        </p:tgtEl>
                                        <p:attrNameLst>
                                          <p:attrName>style.visibility</p:attrName>
                                        </p:attrNameLst>
                                      </p:cBhvr>
                                      <p:to>
                                        <p:strVal val="visible"/>
                                      </p:to>
                                    </p:set>
                                    <p:animEffect filter="fade" transition="in">
                                      <p:cBhvr>
                                        <p:cTn dur="500"/>
                                        <p:tgtEl>
                                          <p:spTgt spid="14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9"/>
                                        </p:tgtEl>
                                        <p:attrNameLst>
                                          <p:attrName>style.visibility</p:attrName>
                                        </p:attrNameLst>
                                      </p:cBhvr>
                                      <p:to>
                                        <p:strVal val="visible"/>
                                      </p:to>
                                    </p:set>
                                    <p:animEffect filter="fade" transition="in">
                                      <p:cBhvr>
                                        <p:cTn dur="500"/>
                                        <p:tgtEl>
                                          <p:spTgt spid="146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455"/>
                                        </p:tgtEl>
                                        <p:attrNameLst>
                                          <p:attrName>style.visibility</p:attrName>
                                        </p:attrNameLst>
                                      </p:cBhvr>
                                      <p:to>
                                        <p:strVal val="visible"/>
                                      </p:to>
                                    </p:set>
                                    <p:animEffect filter="fade" transition="in">
                                      <p:cBhvr>
                                        <p:cTn dur="500"/>
                                        <p:tgtEl>
                                          <p:spTgt spid="14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58"/>
                                        </p:tgtEl>
                                        <p:attrNameLst>
                                          <p:attrName>style.visibility</p:attrName>
                                        </p:attrNameLst>
                                      </p:cBhvr>
                                      <p:to>
                                        <p:strVal val="visible"/>
                                      </p:to>
                                    </p:set>
                                    <p:animEffect filter="fade" transition="in">
                                      <p:cBhvr>
                                        <p:cTn dur="500"/>
                                        <p:tgtEl>
                                          <p:spTgt spid="1458"/>
                                        </p:tgtEl>
                                      </p:cBhvr>
                                    </p:animEffect>
                                  </p:childTnLst>
                                </p:cTn>
                              </p:par>
                              <p:par>
                                <p:cTn fill="hold" nodeType="withEffect" presetClass="entr" presetID="10" presetSubtype="0">
                                  <p:stCondLst>
                                    <p:cond delay="250"/>
                                  </p:stCondLst>
                                  <p:childTnLst>
                                    <p:set>
                                      <p:cBhvr>
                                        <p:cTn dur="1" fill="hold">
                                          <p:stCondLst>
                                            <p:cond delay="0"/>
                                          </p:stCondLst>
                                        </p:cTn>
                                        <p:tgtEl>
                                          <p:spTgt spid="1471"/>
                                        </p:tgtEl>
                                        <p:attrNameLst>
                                          <p:attrName>style.visibility</p:attrName>
                                        </p:attrNameLst>
                                      </p:cBhvr>
                                      <p:to>
                                        <p:strVal val="visible"/>
                                      </p:to>
                                    </p:set>
                                    <p:animEffect filter="fade" transition="in">
                                      <p:cBhvr>
                                        <p:cTn dur="500"/>
                                        <p:tgtEl>
                                          <p:spTgt spid="1471"/>
                                        </p:tgtEl>
                                      </p:cBhvr>
                                    </p:animEffect>
                                  </p:childTnLst>
                                </p:cTn>
                              </p:par>
                              <p:par>
                                <p:cTn fill="hold" nodeType="withEffect" presetClass="entr" presetID="10" presetSubtype="0">
                                  <p:stCondLst>
                                    <p:cond delay="0"/>
                                  </p:stCondLst>
                                  <p:childTnLst>
                                    <p:set>
                                      <p:cBhvr>
                                        <p:cTn dur="1" fill="hold">
                                          <p:stCondLst>
                                            <p:cond delay="0"/>
                                          </p:stCondLst>
                                        </p:cTn>
                                        <p:tgtEl>
                                          <p:spTgt spid="1482"/>
                                        </p:tgtEl>
                                        <p:attrNameLst>
                                          <p:attrName>style.visibility</p:attrName>
                                        </p:attrNameLst>
                                      </p:cBhvr>
                                      <p:to>
                                        <p:strVal val="visible"/>
                                      </p:to>
                                    </p:set>
                                    <p:animEffect filter="fade" transition="in">
                                      <p:cBhvr>
                                        <p:cTn dur="500"/>
                                        <p:tgtEl>
                                          <p:spTgt spid="1482"/>
                                        </p:tgtEl>
                                      </p:cBhvr>
                                    </p:animEffect>
                                  </p:childTnLst>
                                </p:cTn>
                              </p:par>
                              <p:par>
                                <p:cTn fill="hold" nodeType="withEffect" presetClass="entr" presetID="10" presetSubtype="0">
                                  <p:stCondLst>
                                    <p:cond delay="0"/>
                                  </p:stCondLst>
                                  <p:childTnLst>
                                    <p:set>
                                      <p:cBhvr>
                                        <p:cTn dur="1" fill="hold">
                                          <p:stCondLst>
                                            <p:cond delay="0"/>
                                          </p:stCondLst>
                                        </p:cTn>
                                        <p:tgtEl>
                                          <p:spTgt spid="1481"/>
                                        </p:tgtEl>
                                        <p:attrNameLst>
                                          <p:attrName>style.visibility</p:attrName>
                                        </p:attrNameLst>
                                      </p:cBhvr>
                                      <p:to>
                                        <p:strVal val="visible"/>
                                      </p:to>
                                    </p:set>
                                    <p:animEffect filter="fade" transition="in">
                                      <p:cBhvr>
                                        <p:cTn dur="500"/>
                                        <p:tgtEl>
                                          <p:spTgt spid="1481"/>
                                        </p:tgtEl>
                                      </p:cBhvr>
                                    </p:animEffect>
                                  </p:childTnLst>
                                </p:cTn>
                              </p:par>
                              <p:par>
                                <p:cTn fill="hold" nodeType="withEffect" presetClass="entr" presetID="10" presetSubtype="0">
                                  <p:stCondLst>
                                    <p:cond delay="0"/>
                                  </p:stCondLst>
                                  <p:childTnLst>
                                    <p:set>
                                      <p:cBhvr>
                                        <p:cTn dur="1" fill="hold">
                                          <p:stCondLst>
                                            <p:cond delay="0"/>
                                          </p:stCondLst>
                                        </p:cTn>
                                        <p:tgtEl>
                                          <p:spTgt spid="1506"/>
                                        </p:tgtEl>
                                        <p:attrNameLst>
                                          <p:attrName>style.visibility</p:attrName>
                                        </p:attrNameLst>
                                      </p:cBhvr>
                                      <p:to>
                                        <p:strVal val="visible"/>
                                      </p:to>
                                    </p:set>
                                    <p:animEffect filter="fade" transition="in">
                                      <p:cBhvr>
                                        <p:cTn dur="500"/>
                                        <p:tgtEl>
                                          <p:spTgt spid="1506"/>
                                        </p:tgtEl>
                                      </p:cBhvr>
                                    </p:animEffect>
                                  </p:childTnLst>
                                </p:cTn>
                              </p:par>
                              <p:par>
                                <p:cTn fill="hold" nodeType="withEffect" presetClass="entr" presetID="10" presetSubtype="0">
                                  <p:stCondLst>
                                    <p:cond delay="0"/>
                                  </p:stCondLst>
                                  <p:childTnLst>
                                    <p:set>
                                      <p:cBhvr>
                                        <p:cTn dur="1" fill="hold">
                                          <p:stCondLst>
                                            <p:cond delay="0"/>
                                          </p:stCondLst>
                                        </p:cTn>
                                        <p:tgtEl>
                                          <p:spTgt spid="1472"/>
                                        </p:tgtEl>
                                        <p:attrNameLst>
                                          <p:attrName>style.visibility</p:attrName>
                                        </p:attrNameLst>
                                      </p:cBhvr>
                                      <p:to>
                                        <p:strVal val="visible"/>
                                      </p:to>
                                    </p:set>
                                    <p:animEffect filter="fade" transition="in">
                                      <p:cBhvr>
                                        <p:cTn dur="500"/>
                                        <p:tgtEl>
                                          <p:spTgt spid="14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47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483"/>
                                        </p:tgtEl>
                                        <p:attrNameLst>
                                          <p:attrName>style.visibility</p:attrName>
                                        </p:attrNameLst>
                                      </p:cBhvr>
                                      <p:to>
                                        <p:strVal val="visible"/>
                                      </p:to>
                                    </p:set>
                                    <p:animEffect filter="fade" transition="in">
                                      <p:cBhvr>
                                        <p:cTn dur="500"/>
                                        <p:tgtEl>
                                          <p:spTgt spid="1483"/>
                                        </p:tgtEl>
                                      </p:cBhvr>
                                    </p:animEffect>
                                  </p:childTnLst>
                                </p:cTn>
                              </p:par>
                              <p:par>
                                <p:cTn fill="hold" nodeType="withEffect" presetClass="entr" presetID="10" presetSubtype="0">
                                  <p:stCondLst>
                                    <p:cond delay="0"/>
                                  </p:stCondLst>
                                  <p:childTnLst>
                                    <p:set>
                                      <p:cBhvr>
                                        <p:cTn dur="1" fill="hold">
                                          <p:stCondLst>
                                            <p:cond delay="0"/>
                                          </p:stCondLst>
                                        </p:cTn>
                                        <p:tgtEl>
                                          <p:spTgt spid="1537"/>
                                        </p:tgtEl>
                                        <p:attrNameLst>
                                          <p:attrName>style.visibility</p:attrName>
                                        </p:attrNameLst>
                                      </p:cBhvr>
                                      <p:to>
                                        <p:strVal val="visible"/>
                                      </p:to>
                                    </p:set>
                                    <p:animEffect filter="fade" transition="in">
                                      <p:cBhvr>
                                        <p:cTn dur="500"/>
                                        <p:tgtEl>
                                          <p:spTgt spid="1537"/>
                                        </p:tgtEl>
                                      </p:cBhvr>
                                    </p:animEffect>
                                  </p:childTnLst>
                                </p:cTn>
                              </p:par>
                              <p:par>
                                <p:cTn fill="hold" nodeType="withEffect" presetClass="entr" presetID="10" presetSubtype="0">
                                  <p:stCondLst>
                                    <p:cond delay="0"/>
                                  </p:stCondLst>
                                  <p:childTnLst>
                                    <p:set>
                                      <p:cBhvr>
                                        <p:cTn dur="1" fill="hold">
                                          <p:stCondLst>
                                            <p:cond delay="0"/>
                                          </p:stCondLst>
                                        </p:cTn>
                                        <p:tgtEl>
                                          <p:spTgt spid="1548"/>
                                        </p:tgtEl>
                                        <p:attrNameLst>
                                          <p:attrName>style.visibility</p:attrName>
                                        </p:attrNameLst>
                                      </p:cBhvr>
                                      <p:to>
                                        <p:strVal val="visible"/>
                                      </p:to>
                                    </p:set>
                                    <p:animEffect filter="fade" transition="in">
                                      <p:cBhvr>
                                        <p:cTn dur="500"/>
                                        <p:tgtEl>
                                          <p:spTgt spid="1548"/>
                                        </p:tgtEl>
                                      </p:cBhvr>
                                    </p:animEffect>
                                  </p:childTnLst>
                                </p:cTn>
                              </p:par>
                              <p:par>
                                <p:cTn fill="hold" nodeType="withEffect" presetClass="entr" presetID="10" presetSubtype="0">
                                  <p:stCondLst>
                                    <p:cond delay="0"/>
                                  </p:stCondLst>
                                  <p:childTnLst>
                                    <p:set>
                                      <p:cBhvr>
                                        <p:cTn dur="1" fill="hold">
                                          <p:stCondLst>
                                            <p:cond delay="0"/>
                                          </p:stCondLst>
                                        </p:cTn>
                                        <p:tgtEl>
                                          <p:spTgt spid="1494"/>
                                        </p:tgtEl>
                                        <p:attrNameLst>
                                          <p:attrName>style.visibility</p:attrName>
                                        </p:attrNameLst>
                                      </p:cBhvr>
                                      <p:to>
                                        <p:strVal val="visible"/>
                                      </p:to>
                                    </p:set>
                                    <p:animEffect filter="fade" transition="in">
                                      <p:cBhvr>
                                        <p:cTn dur="500"/>
                                        <p:tgtEl>
                                          <p:spTgt spid="14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1483"/>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537"/>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1548"/>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560"/>
                                        </p:tgtEl>
                                        <p:attrNameLst>
                                          <p:attrName>style.visibility</p:attrName>
                                        </p:attrNameLst>
                                      </p:cBhvr>
                                      <p:to>
                                        <p:strVal val="visible"/>
                                      </p:to>
                                    </p:set>
                                    <p:animEffect filter="fade" transition="in">
                                      <p:cBhvr>
                                        <p:cTn dur="500"/>
                                        <p:tgtEl>
                                          <p:spTgt spid="1560"/>
                                        </p:tgtEl>
                                      </p:cBhvr>
                                    </p:animEffect>
                                  </p:childTnLst>
                                </p:cTn>
                              </p:par>
                              <p:par>
                                <p:cTn fill="hold" nodeType="withEffect" presetClass="exit" presetID="1" presetSubtype="0">
                                  <p:stCondLst>
                                    <p:cond delay="0"/>
                                  </p:stCondLst>
                                  <p:childTnLst>
                                    <p:set>
                                      <p:cBhvr>
                                        <p:cTn dur="1" fill="hold">
                                          <p:stCondLst>
                                            <p:cond delay="1"/>
                                          </p:stCondLst>
                                        </p:cTn>
                                        <p:tgtEl>
                                          <p:spTgt spid="1494"/>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0"/>
                                        </p:tgtEl>
                                        <p:attrNameLst>
                                          <p:attrName>style.visibility</p:attrName>
                                        </p:attrNameLst>
                                      </p:cBhvr>
                                      <p:to>
                                        <p:strVal val="visible"/>
                                      </p:to>
                                    </p:set>
                                    <p:animEffect filter="fade" transition="in">
                                      <p:cBhvr>
                                        <p:cTn dur="500"/>
                                        <p:tgtEl>
                                          <p:spTgt spid="147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459"/>
                                        </p:tgtEl>
                                        <p:attrNameLst>
                                          <p:attrName>style.visibility</p:attrName>
                                        </p:attrNameLst>
                                      </p:cBhvr>
                                      <p:to>
                                        <p:strVal val="visible"/>
                                      </p:to>
                                    </p:set>
                                    <p:animEffect filter="fade" transition="in">
                                      <p:cBhvr>
                                        <p:cTn dur="500"/>
                                        <p:tgtEl>
                                          <p:spTgt spid="14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0"/>
                                        </p:tgtEl>
                                        <p:attrNameLst>
                                          <p:attrName>style.visibility</p:attrName>
                                        </p:attrNameLst>
                                      </p:cBhvr>
                                      <p:to>
                                        <p:strVal val="visible"/>
                                      </p:to>
                                    </p:set>
                                    <p:animEffect filter="fade" transition="in">
                                      <p:cBhvr>
                                        <p:cTn dur="500"/>
                                        <p:tgtEl>
                                          <p:spTgt spid="1640"/>
                                        </p:tgtEl>
                                      </p:cBhvr>
                                    </p:animEffect>
                                  </p:childTnLst>
                                </p:cTn>
                              </p:par>
                              <p:par>
                                <p:cTn fill="hold" nodeType="withEffect" presetClass="entr" presetID="10" presetSubtype="0">
                                  <p:stCondLst>
                                    <p:cond delay="0"/>
                                  </p:stCondLst>
                                  <p:childTnLst>
                                    <p:set>
                                      <p:cBhvr>
                                        <p:cTn dur="1" fill="hold">
                                          <p:stCondLst>
                                            <p:cond delay="0"/>
                                          </p:stCondLst>
                                        </p:cTn>
                                        <p:tgtEl>
                                          <p:spTgt spid="1811"/>
                                        </p:tgtEl>
                                        <p:attrNameLst>
                                          <p:attrName>style.visibility</p:attrName>
                                        </p:attrNameLst>
                                      </p:cBhvr>
                                      <p:to>
                                        <p:strVal val="visible"/>
                                      </p:to>
                                    </p:set>
                                    <p:animEffect filter="fade" transition="in">
                                      <p:cBhvr>
                                        <p:cTn dur="500"/>
                                        <p:tgtEl>
                                          <p:spTgt spid="18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67"/>
                                        </p:tgtEl>
                                        <p:attrNameLst>
                                          <p:attrName>style.visibility</p:attrName>
                                        </p:attrNameLst>
                                      </p:cBhvr>
                                      <p:to>
                                        <p:strVal val="visible"/>
                                      </p:to>
                                    </p:set>
                                    <p:animEffect filter="fade" transition="in">
                                      <p:cBhvr>
                                        <p:cTn dur="500"/>
                                        <p:tgtEl>
                                          <p:spTgt spid="176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3"/>
                                        </p:tgtEl>
                                        <p:attrNameLst>
                                          <p:attrName>style.visibility</p:attrName>
                                        </p:attrNameLst>
                                      </p:cBhvr>
                                      <p:to>
                                        <p:strVal val="visible"/>
                                      </p:to>
                                    </p:set>
                                    <p:animEffect filter="fade" transition="in">
                                      <p:cBhvr>
                                        <p:cTn dur="500"/>
                                        <p:tgtEl>
                                          <p:spTgt spid="146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814"/>
                                        </p:tgtEl>
                                        <p:attrNameLst>
                                          <p:attrName>style.visibility</p:attrName>
                                        </p:attrNameLst>
                                      </p:cBhvr>
                                      <p:to>
                                        <p:strVal val="visible"/>
                                      </p:to>
                                    </p:set>
                                    <p:animEffect filter="fade" transition="in">
                                      <p:cBhvr>
                                        <p:cTn dur="500"/>
                                        <p:tgtEl>
                                          <p:spTgt spid="18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62"/>
                                        </p:tgtEl>
                                        <p:attrNameLst>
                                          <p:attrName>style.visibility</p:attrName>
                                        </p:attrNameLst>
                                      </p:cBhvr>
                                      <p:to>
                                        <p:strVal val="visible"/>
                                      </p:to>
                                    </p:set>
                                    <p:animEffect filter="fade" transition="in">
                                      <p:cBhvr>
                                        <p:cTn dur="500"/>
                                        <p:tgtEl>
                                          <p:spTgt spid="146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466"/>
                                        </p:tgtEl>
                                        <p:attrNameLst>
                                          <p:attrName>style.visibility</p:attrName>
                                        </p:attrNameLst>
                                      </p:cBhvr>
                                      <p:to>
                                        <p:strVal val="visible"/>
                                      </p:to>
                                    </p:set>
                                    <p:animEffect filter="fade" transition="in">
                                      <p:cBhvr>
                                        <p:cTn dur="500"/>
                                        <p:tgtEl>
                                          <p:spTgt spid="146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844"/>
                                        </p:tgtEl>
                                        <p:attrNameLst>
                                          <p:attrName>style.visibility</p:attrName>
                                        </p:attrNameLst>
                                      </p:cBhvr>
                                      <p:to>
                                        <p:strVal val="visible"/>
                                      </p:to>
                                    </p:set>
                                    <p:animEffect filter="fade" transition="in">
                                      <p:cBhvr>
                                        <p:cTn dur="500"/>
                                        <p:tgtEl>
                                          <p:spTgt spid="18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1" name="Shape 1851"/>
        <p:cNvGrpSpPr/>
        <p:nvPr/>
      </p:nvGrpSpPr>
      <p:grpSpPr>
        <a:xfrm>
          <a:off x="0" y="0"/>
          <a:ext cx="0" cy="0"/>
          <a:chOff x="0" y="0"/>
          <a:chExt cx="0" cy="0"/>
        </a:xfrm>
      </p:grpSpPr>
      <p:sp>
        <p:nvSpPr>
          <p:cNvPr id="1852" name="Google Shape;1852;p27"/>
          <p:cNvSpPr txBox="1"/>
          <p:nvPr>
            <p:ph type="title"/>
          </p:nvPr>
        </p:nvSpPr>
        <p:spPr>
          <a:xfrm>
            <a:off x="355257" y="681731"/>
            <a:ext cx="11417643" cy="109728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F3F3F"/>
              </a:buClr>
              <a:buSzPts val="3200"/>
              <a:buFont typeface="Arial"/>
              <a:buNone/>
            </a:pPr>
            <a:r>
              <a:rPr b="1" lang="en-US"/>
              <a:t>Four Channel SBS Chemistry: </a:t>
            </a:r>
            <a:br>
              <a:rPr lang="en-US"/>
            </a:br>
            <a:r>
              <a:rPr b="0" i="1" lang="en-US" sz="2200"/>
              <a:t>HiSeq, MiSeq</a:t>
            </a:r>
            <a:endParaRPr/>
          </a:p>
        </p:txBody>
      </p:sp>
      <p:sp>
        <p:nvSpPr>
          <p:cNvPr id="1853" name="Google Shape;1853;p27"/>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888888"/>
              </a:buClr>
              <a:buSzPts val="1000"/>
              <a:buFont typeface="Arial"/>
              <a:buNone/>
            </a:pPr>
            <a:fld id="{00000000-1234-1234-1234-123412341234}" type="slidenum">
              <a:rPr b="0" i="0" lang="en-US" sz="1000" u="none" cap="none" strike="noStrike">
                <a:solidFill>
                  <a:srgbClr val="888888"/>
                </a:solidFill>
                <a:latin typeface="Arial"/>
                <a:ea typeface="Arial"/>
                <a:cs typeface="Arial"/>
                <a:sym typeface="Arial"/>
              </a:rPr>
              <a:t>‹#›</a:t>
            </a:fld>
            <a:endParaRPr b="0" i="0" sz="1000" u="none" cap="none" strike="noStrike">
              <a:solidFill>
                <a:srgbClr val="888888"/>
              </a:solidFill>
              <a:latin typeface="Arial"/>
              <a:ea typeface="Arial"/>
              <a:cs typeface="Arial"/>
              <a:sym typeface="Arial"/>
            </a:endParaRPr>
          </a:p>
        </p:txBody>
      </p:sp>
      <p:sp>
        <p:nvSpPr>
          <p:cNvPr id="1854" name="Google Shape;1854;p27"/>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0" lang="en-US" sz="900" u="none" cap="none" strike="noStrike">
                <a:solidFill>
                  <a:srgbClr val="000000"/>
                </a:solidFill>
                <a:latin typeface="Arial"/>
                <a:ea typeface="Arial"/>
                <a:cs typeface="Arial"/>
                <a:sym typeface="Arial"/>
              </a:rPr>
              <a:t>For Research Use Only.  </a:t>
            </a:r>
            <a:r>
              <a:rPr b="1" i="0" lang="en-US" sz="900" u="none" cap="none" strike="noStrike">
                <a:solidFill>
                  <a:srgbClr val="7F7F7F"/>
                </a:solidFill>
                <a:latin typeface="Arial"/>
                <a:ea typeface="Arial"/>
                <a:cs typeface="Arial"/>
                <a:sym typeface="Arial"/>
              </a:rPr>
              <a:t>Not for use in diagnostic procedures.</a:t>
            </a:r>
            <a:endParaRPr/>
          </a:p>
        </p:txBody>
      </p:sp>
      <p:sp>
        <p:nvSpPr>
          <p:cNvPr id="1855" name="Google Shape;1855;p27"/>
          <p:cNvSpPr txBox="1"/>
          <p:nvPr>
            <p:ph idx="1" type="body"/>
          </p:nvPr>
        </p:nvSpPr>
        <p:spPr>
          <a:xfrm>
            <a:off x="355257" y="208690"/>
            <a:ext cx="4635843" cy="216982"/>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rgbClr val="7F7F7F"/>
              </a:buClr>
              <a:buSzPts val="900"/>
              <a:buFont typeface="Arial"/>
              <a:buNone/>
            </a:pPr>
            <a:r>
              <a:rPr lang="en-US"/>
              <a:t>Sequencing by Synthesis</a:t>
            </a:r>
            <a:endParaRPr/>
          </a:p>
        </p:txBody>
      </p:sp>
      <p:sp>
        <p:nvSpPr>
          <p:cNvPr id="1856" name="Google Shape;1856;p27"/>
          <p:cNvSpPr/>
          <p:nvPr/>
        </p:nvSpPr>
        <p:spPr>
          <a:xfrm>
            <a:off x="4086072" y="4490061"/>
            <a:ext cx="1280449" cy="150993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857" name="Google Shape;1857;p27"/>
          <p:cNvSpPr/>
          <p:nvPr/>
        </p:nvSpPr>
        <p:spPr>
          <a:xfrm>
            <a:off x="5366520" y="4340033"/>
            <a:ext cx="1280449" cy="193457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858" name="Google Shape;1858;p27"/>
          <p:cNvSpPr/>
          <p:nvPr/>
        </p:nvSpPr>
        <p:spPr>
          <a:xfrm>
            <a:off x="6690753" y="4443762"/>
            <a:ext cx="1280449" cy="164327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Arial"/>
              <a:ea typeface="Arial"/>
              <a:cs typeface="Arial"/>
              <a:sym typeface="Arial"/>
            </a:endParaRPr>
          </a:p>
        </p:txBody>
      </p:sp>
      <p:pic>
        <p:nvPicPr>
          <p:cNvPr id="1859" name="Google Shape;1859;p27"/>
          <p:cNvPicPr preferRelativeResize="0"/>
          <p:nvPr/>
        </p:nvPicPr>
        <p:blipFill rotWithShape="1">
          <a:blip r:embed="rId3">
            <a:alphaModFix/>
          </a:blip>
          <a:srcRect b="29226" l="0" r="84302" t="29665"/>
          <a:stretch/>
        </p:blipFill>
        <p:spPr>
          <a:xfrm>
            <a:off x="4375921" y="4389320"/>
            <a:ext cx="1368972" cy="1835996"/>
          </a:xfrm>
          <a:prstGeom prst="rect">
            <a:avLst/>
          </a:prstGeom>
          <a:noFill/>
          <a:ln>
            <a:noFill/>
          </a:ln>
        </p:spPr>
      </p:pic>
      <p:pic>
        <p:nvPicPr>
          <p:cNvPr id="1860" name="Google Shape;1860;p27"/>
          <p:cNvPicPr preferRelativeResize="0"/>
          <p:nvPr/>
        </p:nvPicPr>
        <p:blipFill rotWithShape="1">
          <a:blip r:embed="rId3">
            <a:alphaModFix/>
          </a:blip>
          <a:srcRect b="29226" l="15161" r="69677" t="29665"/>
          <a:stretch/>
        </p:blipFill>
        <p:spPr>
          <a:xfrm>
            <a:off x="6787505" y="4389320"/>
            <a:ext cx="1322216" cy="1835996"/>
          </a:xfrm>
          <a:prstGeom prst="rect">
            <a:avLst/>
          </a:prstGeom>
          <a:noFill/>
          <a:ln>
            <a:noFill/>
          </a:ln>
        </p:spPr>
      </p:pic>
      <p:pic>
        <p:nvPicPr>
          <p:cNvPr id="1861" name="Google Shape;1861;p27"/>
          <p:cNvPicPr preferRelativeResize="0"/>
          <p:nvPr/>
        </p:nvPicPr>
        <p:blipFill rotWithShape="1">
          <a:blip r:embed="rId3">
            <a:alphaModFix/>
          </a:blip>
          <a:srcRect b="29226" l="29298" r="55877" t="29665"/>
          <a:stretch/>
        </p:blipFill>
        <p:spPr>
          <a:xfrm>
            <a:off x="5612066" y="4389320"/>
            <a:ext cx="1292773" cy="1835996"/>
          </a:xfrm>
          <a:prstGeom prst="rect">
            <a:avLst/>
          </a:prstGeom>
          <a:noFill/>
          <a:ln>
            <a:noFill/>
          </a:ln>
        </p:spPr>
      </p:pic>
      <p:pic>
        <p:nvPicPr>
          <p:cNvPr id="1862" name="Google Shape;1862;p27"/>
          <p:cNvPicPr preferRelativeResize="0"/>
          <p:nvPr/>
        </p:nvPicPr>
        <p:blipFill rotWithShape="1">
          <a:blip r:embed="rId3">
            <a:alphaModFix/>
          </a:blip>
          <a:srcRect b="29226" l="43550" r="42331" t="29665"/>
          <a:stretch/>
        </p:blipFill>
        <p:spPr>
          <a:xfrm>
            <a:off x="3309121" y="4395541"/>
            <a:ext cx="1231258" cy="1835996"/>
          </a:xfrm>
          <a:prstGeom prst="rect">
            <a:avLst/>
          </a:prstGeom>
          <a:noFill/>
          <a:ln>
            <a:noFill/>
          </a:ln>
        </p:spPr>
      </p:pic>
      <p:sp>
        <p:nvSpPr>
          <p:cNvPr id="1863" name="Google Shape;1863;p27"/>
          <p:cNvSpPr/>
          <p:nvPr/>
        </p:nvSpPr>
        <p:spPr>
          <a:xfrm>
            <a:off x="8518504" y="2673000"/>
            <a:ext cx="2754430" cy="1273366"/>
          </a:xfrm>
          <a:prstGeom prst="roundRect">
            <a:avLst>
              <a:gd fmla="val 16667" name="adj"/>
            </a:avLst>
          </a:prstGeom>
          <a:solidFill>
            <a:srgbClr val="885087"/>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Collects four images:</a:t>
            </a:r>
            <a:endParaRPr/>
          </a:p>
          <a:p>
            <a:pPr indent="-285750" lvl="0" marL="285750" marR="0" rtl="0" algn="l">
              <a:lnSpc>
                <a:spcPct val="100000"/>
              </a:lnSpc>
              <a:spcBef>
                <a:spcPts val="0"/>
              </a:spcBef>
              <a:spcAft>
                <a:spcPts val="0"/>
              </a:spcAft>
              <a:buClr>
                <a:srgbClr val="FFFFFF"/>
              </a:buClr>
              <a:buSzPts val="1600"/>
              <a:buFont typeface="Arial"/>
              <a:buChar char="•"/>
            </a:pPr>
            <a:r>
              <a:rPr b="0" i="0" lang="en-US" sz="1600" u="none" cap="none" strike="noStrike">
                <a:solidFill>
                  <a:srgbClr val="FFFFFF"/>
                </a:solidFill>
                <a:latin typeface="Arial"/>
                <a:ea typeface="Arial"/>
                <a:cs typeface="Arial"/>
                <a:sym typeface="Arial"/>
              </a:rPr>
              <a:t>During each cycle, each cluster appears in only one of four images</a:t>
            </a:r>
            <a:endParaRPr/>
          </a:p>
        </p:txBody>
      </p:sp>
      <p:pic>
        <p:nvPicPr>
          <p:cNvPr id="1864" name="Google Shape;1864;p27"/>
          <p:cNvPicPr preferRelativeResize="0"/>
          <p:nvPr/>
        </p:nvPicPr>
        <p:blipFill rotWithShape="1">
          <a:blip r:embed="rId4">
            <a:alphaModFix/>
          </a:blip>
          <a:srcRect b="0" l="0" r="0" t="0"/>
          <a:stretch/>
        </p:blipFill>
        <p:spPr>
          <a:xfrm>
            <a:off x="2979277" y="1301588"/>
            <a:ext cx="5257800" cy="3228975"/>
          </a:xfrm>
          <a:prstGeom prst="rect">
            <a:avLst/>
          </a:prstGeom>
          <a:noFill/>
          <a:ln>
            <a:noFill/>
          </a:ln>
          <a:effectLst>
            <a:outerShdw blurRad="63500" sx="102000" rotWithShape="0" algn="ctr" sy="102000">
              <a:srgbClr val="000000">
                <a:alpha val="40000"/>
              </a:srgbClr>
            </a:outerShdw>
          </a:effectLst>
        </p:spPr>
      </p:pic>
      <p:pic>
        <p:nvPicPr>
          <p:cNvPr id="1865" name="Google Shape;1865;p27"/>
          <p:cNvPicPr preferRelativeResize="0"/>
          <p:nvPr/>
        </p:nvPicPr>
        <p:blipFill rotWithShape="1">
          <a:blip r:embed="rId5">
            <a:alphaModFix/>
          </a:blip>
          <a:srcRect b="0" l="0" r="0" t="0"/>
          <a:stretch/>
        </p:blipFill>
        <p:spPr>
          <a:xfrm>
            <a:off x="2983166" y="1301588"/>
            <a:ext cx="5257800" cy="3228975"/>
          </a:xfrm>
          <a:prstGeom prst="rect">
            <a:avLst/>
          </a:prstGeom>
          <a:noFill/>
          <a:ln>
            <a:noFill/>
          </a:ln>
        </p:spPr>
      </p:pic>
      <p:pic>
        <p:nvPicPr>
          <p:cNvPr id="1866" name="Google Shape;1866;p27"/>
          <p:cNvPicPr preferRelativeResize="0"/>
          <p:nvPr/>
        </p:nvPicPr>
        <p:blipFill rotWithShape="1">
          <a:blip r:embed="rId6">
            <a:alphaModFix/>
          </a:blip>
          <a:srcRect b="0" l="0" r="0" t="0"/>
          <a:stretch/>
        </p:blipFill>
        <p:spPr>
          <a:xfrm>
            <a:off x="2983166" y="1301588"/>
            <a:ext cx="5257800" cy="3228975"/>
          </a:xfrm>
          <a:prstGeom prst="rect">
            <a:avLst/>
          </a:prstGeom>
          <a:noFill/>
          <a:ln>
            <a:noFill/>
          </a:ln>
        </p:spPr>
      </p:pic>
      <p:pic>
        <p:nvPicPr>
          <p:cNvPr id="1867" name="Google Shape;1867;p27"/>
          <p:cNvPicPr preferRelativeResize="0"/>
          <p:nvPr/>
        </p:nvPicPr>
        <p:blipFill rotWithShape="1">
          <a:blip r:embed="rId7">
            <a:alphaModFix/>
          </a:blip>
          <a:srcRect b="0" l="0" r="0" t="0"/>
          <a:stretch/>
        </p:blipFill>
        <p:spPr>
          <a:xfrm>
            <a:off x="2983166" y="1301588"/>
            <a:ext cx="5257800" cy="3228975"/>
          </a:xfrm>
          <a:prstGeom prst="rect">
            <a:avLst/>
          </a:prstGeom>
          <a:noFill/>
          <a:ln>
            <a:noFill/>
          </a:ln>
        </p:spPr>
      </p:pic>
      <p:pic>
        <p:nvPicPr>
          <p:cNvPr id="1868" name="Google Shape;1868;p27"/>
          <p:cNvPicPr preferRelativeResize="0"/>
          <p:nvPr/>
        </p:nvPicPr>
        <p:blipFill rotWithShape="1">
          <a:blip r:embed="rId8">
            <a:alphaModFix/>
          </a:blip>
          <a:srcRect b="0" l="0" r="0" t="0"/>
          <a:stretch/>
        </p:blipFill>
        <p:spPr>
          <a:xfrm>
            <a:off x="2983166" y="1301588"/>
            <a:ext cx="5257800" cy="3228975"/>
          </a:xfrm>
          <a:prstGeom prst="rect">
            <a:avLst/>
          </a:prstGeom>
          <a:noFill/>
          <a:ln>
            <a:noFill/>
          </a:ln>
        </p:spPr>
      </p:pic>
      <p:sp>
        <p:nvSpPr>
          <p:cNvPr id="1869" name="Google Shape;1869;p27"/>
          <p:cNvSpPr/>
          <p:nvPr/>
        </p:nvSpPr>
        <p:spPr>
          <a:xfrm>
            <a:off x="8518504" y="1736700"/>
            <a:ext cx="2754430" cy="832513"/>
          </a:xfrm>
          <a:prstGeom prst="roundRect">
            <a:avLst>
              <a:gd fmla="val 16667" name="adj"/>
            </a:avLst>
          </a:prstGeom>
          <a:solidFill>
            <a:srgbClr val="885087"/>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600"/>
              <a:buFont typeface="Arial"/>
              <a:buNone/>
            </a:pPr>
            <a:r>
              <a:rPr b="0" i="0" lang="en-US" sz="1600" u="none" cap="none" strike="noStrike">
                <a:solidFill>
                  <a:srgbClr val="FFFFFF"/>
                </a:solidFill>
                <a:latin typeface="Arial"/>
                <a:ea typeface="Arial"/>
                <a:cs typeface="Arial"/>
                <a:sym typeface="Arial"/>
              </a:rPr>
              <a:t>Each of the four DNA bases emits an intensity of a unique wavelength</a:t>
            </a:r>
            <a:endParaRPr/>
          </a:p>
        </p:txBody>
      </p:sp>
    </p:spTree>
  </p:cSld>
  <p:clrMapOvr>
    <a:masterClrMapping/>
  </p:clrMapOvr>
  <p:transition spd="med">
    <p:wipe dir="r"/>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2"/>
                                        </p:tgtEl>
                                        <p:attrNameLst>
                                          <p:attrName>style.visibility</p:attrName>
                                        </p:attrNameLst>
                                      </p:cBhvr>
                                      <p:to>
                                        <p:strVal val="visible"/>
                                      </p:to>
                                    </p:set>
                                    <p:animEffect filter="fade" transition="in">
                                      <p:cBhvr>
                                        <p:cTn dur="500"/>
                                        <p:tgtEl>
                                          <p:spTgt spid="186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865"/>
                                        </p:tgtEl>
                                        <p:attrNameLst>
                                          <p:attrName>style.visibility</p:attrName>
                                        </p:attrNameLst>
                                      </p:cBhvr>
                                      <p:to>
                                        <p:strVal val="visible"/>
                                      </p:to>
                                    </p:set>
                                    <p:animEffect filter="fade" transition="in">
                                      <p:cBhvr>
                                        <p:cTn dur="500"/>
                                        <p:tgtEl>
                                          <p:spTgt spid="1865"/>
                                        </p:tgtEl>
                                      </p:cBhvr>
                                    </p:animEffect>
                                  </p:childTnLst>
                                </p:cTn>
                              </p:par>
                              <p:par>
                                <p:cTn fill="hold" nodeType="withEffect" presetClass="exit" presetID="10" presetSubtype="0">
                                  <p:stCondLst>
                                    <p:cond delay="0"/>
                                  </p:stCondLst>
                                  <p:childTnLst>
                                    <p:animEffect filter="fade" transition="out">
                                      <p:cBhvr>
                                        <p:cTn dur="500"/>
                                        <p:tgtEl>
                                          <p:spTgt spid="1856"/>
                                        </p:tgtEl>
                                      </p:cBhvr>
                                    </p:animEffect>
                                    <p:set>
                                      <p:cBhvr>
                                        <p:cTn dur="1" fill="hold">
                                          <p:stCondLst>
                                            <p:cond delay="500"/>
                                          </p:stCondLst>
                                        </p:cTn>
                                        <p:tgtEl>
                                          <p:spTgt spid="185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59"/>
                                        </p:tgtEl>
                                        <p:attrNameLst>
                                          <p:attrName>style.visibility</p:attrName>
                                        </p:attrNameLst>
                                      </p:cBhvr>
                                      <p:to>
                                        <p:strVal val="visible"/>
                                      </p:to>
                                    </p:set>
                                    <p:animEffect filter="fade" transition="in">
                                      <p:cBhvr>
                                        <p:cTn dur="500"/>
                                        <p:tgtEl>
                                          <p:spTgt spid="185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866"/>
                                        </p:tgtEl>
                                        <p:attrNameLst>
                                          <p:attrName>style.visibility</p:attrName>
                                        </p:attrNameLst>
                                      </p:cBhvr>
                                      <p:to>
                                        <p:strVal val="visible"/>
                                      </p:to>
                                    </p:set>
                                    <p:animEffect filter="fade" transition="in">
                                      <p:cBhvr>
                                        <p:cTn dur="500"/>
                                        <p:tgtEl>
                                          <p:spTgt spid="1866"/>
                                        </p:tgtEl>
                                      </p:cBhvr>
                                    </p:animEffect>
                                  </p:childTnLst>
                                </p:cTn>
                              </p:par>
                              <p:par>
                                <p:cTn fill="hold" nodeType="withEffect" presetClass="exit" presetID="10" presetSubtype="0">
                                  <p:stCondLst>
                                    <p:cond delay="0"/>
                                  </p:stCondLst>
                                  <p:childTnLst>
                                    <p:animEffect filter="fade" transition="out">
                                      <p:cBhvr>
                                        <p:cTn dur="500"/>
                                        <p:tgtEl>
                                          <p:spTgt spid="1857"/>
                                        </p:tgtEl>
                                      </p:cBhvr>
                                    </p:animEffect>
                                    <p:set>
                                      <p:cBhvr>
                                        <p:cTn dur="1" fill="hold">
                                          <p:stCondLst>
                                            <p:cond delay="500"/>
                                          </p:stCondLst>
                                        </p:cTn>
                                        <p:tgtEl>
                                          <p:spTgt spid="185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1"/>
                                        </p:tgtEl>
                                        <p:attrNameLst>
                                          <p:attrName>style.visibility</p:attrName>
                                        </p:attrNameLst>
                                      </p:cBhvr>
                                      <p:to>
                                        <p:strVal val="visible"/>
                                      </p:to>
                                    </p:set>
                                    <p:animEffect filter="fade" transition="in">
                                      <p:cBhvr>
                                        <p:cTn dur="500"/>
                                        <p:tgtEl>
                                          <p:spTgt spid="1861"/>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867"/>
                                        </p:tgtEl>
                                        <p:attrNameLst>
                                          <p:attrName>style.visibility</p:attrName>
                                        </p:attrNameLst>
                                      </p:cBhvr>
                                      <p:to>
                                        <p:strVal val="visible"/>
                                      </p:to>
                                    </p:set>
                                    <p:animEffect filter="fade" transition="in">
                                      <p:cBhvr>
                                        <p:cTn dur="500"/>
                                        <p:tgtEl>
                                          <p:spTgt spid="1867"/>
                                        </p:tgtEl>
                                      </p:cBhvr>
                                    </p:animEffect>
                                  </p:childTnLst>
                                </p:cTn>
                              </p:par>
                              <p:par>
                                <p:cTn fill="hold" nodeType="withEffect" presetClass="exit" presetID="10" presetSubtype="0">
                                  <p:stCondLst>
                                    <p:cond delay="0"/>
                                  </p:stCondLst>
                                  <p:childTnLst>
                                    <p:animEffect filter="fade" transition="out">
                                      <p:cBhvr>
                                        <p:cTn dur="500"/>
                                        <p:tgtEl>
                                          <p:spTgt spid="1858"/>
                                        </p:tgtEl>
                                      </p:cBhvr>
                                    </p:animEffect>
                                    <p:set>
                                      <p:cBhvr>
                                        <p:cTn dur="1" fill="hold">
                                          <p:stCondLst>
                                            <p:cond delay="500"/>
                                          </p:stCondLst>
                                        </p:cTn>
                                        <p:tgtEl>
                                          <p:spTgt spid="185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0"/>
                                        </p:tgtEl>
                                        <p:attrNameLst>
                                          <p:attrName>style.visibility</p:attrName>
                                        </p:attrNameLst>
                                      </p:cBhvr>
                                      <p:to>
                                        <p:strVal val="visible"/>
                                      </p:to>
                                    </p:set>
                                    <p:animEffect filter="fade" transition="in">
                                      <p:cBhvr>
                                        <p:cTn dur="500"/>
                                        <p:tgtEl>
                                          <p:spTgt spid="186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868"/>
                                        </p:tgtEl>
                                        <p:attrNameLst>
                                          <p:attrName>style.visibility</p:attrName>
                                        </p:attrNameLst>
                                      </p:cBhvr>
                                      <p:to>
                                        <p:strVal val="visible"/>
                                      </p:to>
                                    </p:set>
                                    <p:animEffect filter="fade" transition="in">
                                      <p:cBhvr>
                                        <p:cTn dur="500"/>
                                        <p:tgtEl>
                                          <p:spTgt spid="18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4" name="Shape 1874"/>
        <p:cNvGrpSpPr/>
        <p:nvPr/>
      </p:nvGrpSpPr>
      <p:grpSpPr>
        <a:xfrm>
          <a:off x="0" y="0"/>
          <a:ext cx="0" cy="0"/>
          <a:chOff x="0" y="0"/>
          <a:chExt cx="0" cy="0"/>
        </a:xfrm>
      </p:grpSpPr>
      <p:pic>
        <p:nvPicPr>
          <p:cNvPr id="1875" name="Google Shape;1875;p28"/>
          <p:cNvPicPr preferRelativeResize="0"/>
          <p:nvPr/>
        </p:nvPicPr>
        <p:blipFill rotWithShape="1">
          <a:blip r:embed="rId3">
            <a:alphaModFix/>
          </a:blip>
          <a:srcRect b="0" l="0" r="0" t="0"/>
          <a:stretch/>
        </p:blipFill>
        <p:spPr>
          <a:xfrm>
            <a:off x="2367635" y="751739"/>
            <a:ext cx="8688012" cy="4953691"/>
          </a:xfrm>
          <a:prstGeom prst="rect">
            <a:avLst/>
          </a:prstGeom>
          <a:noFill/>
          <a:ln>
            <a:noFill/>
          </a:ln>
        </p:spPr>
      </p:pic>
      <p:sp>
        <p:nvSpPr>
          <p:cNvPr id="1876" name="Google Shape;1876;p28"/>
          <p:cNvSpPr/>
          <p:nvPr/>
        </p:nvSpPr>
        <p:spPr>
          <a:xfrm>
            <a:off x="2279555" y="5478464"/>
            <a:ext cx="6478345" cy="744537"/>
          </a:xfrm>
          <a:prstGeom prst="roundRect">
            <a:avLst>
              <a:gd fmla="val 16667" name="adj"/>
            </a:avLst>
          </a:prstGeom>
          <a:noFill/>
          <a:ln cap="flat"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cap="none" strike="noStrike">
              <a:solidFill>
                <a:srgbClr val="FFFFFF"/>
              </a:solidFill>
              <a:latin typeface="Arial"/>
              <a:ea typeface="Arial"/>
              <a:cs typeface="Arial"/>
              <a:sym typeface="Arial"/>
            </a:endParaRPr>
          </a:p>
        </p:txBody>
      </p:sp>
      <p:cxnSp>
        <p:nvCxnSpPr>
          <p:cNvPr id="1877" name="Google Shape;1877;p28"/>
          <p:cNvCxnSpPr/>
          <p:nvPr/>
        </p:nvCxnSpPr>
        <p:spPr>
          <a:xfrm rot="10800000">
            <a:off x="5146540" y="6219825"/>
            <a:ext cx="882650" cy="0"/>
          </a:xfrm>
          <a:prstGeom prst="straightConnector1">
            <a:avLst/>
          </a:prstGeom>
          <a:noFill/>
          <a:ln cap="flat" cmpd="sng" w="38100">
            <a:solidFill>
              <a:schemeClr val="dk1"/>
            </a:solidFill>
            <a:prstDash val="solid"/>
            <a:round/>
            <a:headEnd len="med" w="med" type="none"/>
            <a:tailEnd len="med" w="med" type="triangle"/>
          </a:ln>
        </p:spPr>
      </p:cxnSp>
      <p:grpSp>
        <p:nvGrpSpPr>
          <p:cNvPr id="1878" name="Google Shape;1878;p28"/>
          <p:cNvGrpSpPr/>
          <p:nvPr/>
        </p:nvGrpSpPr>
        <p:grpSpPr>
          <a:xfrm>
            <a:off x="2393385" y="5254606"/>
            <a:ext cx="1271787" cy="491559"/>
            <a:chOff x="-1733551" y="4702819"/>
            <a:chExt cx="1270000" cy="555911"/>
          </a:xfrm>
        </p:grpSpPr>
        <p:sp>
          <p:nvSpPr>
            <p:cNvPr id="1879" name="Google Shape;1879;p28"/>
            <p:cNvSpPr/>
            <p:nvPr/>
          </p:nvSpPr>
          <p:spPr>
            <a:xfrm>
              <a:off x="-1733551" y="4702819"/>
              <a:ext cx="1270000" cy="551806"/>
            </a:xfrm>
            <a:prstGeom prst="roundRect">
              <a:avLst>
                <a:gd fmla="val 16667" name="adj"/>
              </a:avLst>
            </a:prstGeom>
            <a:solidFill>
              <a:srgbClr val="FFB44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b="1" i="0" sz="1600" u="none" cap="none" strike="noStrike">
                <a:solidFill>
                  <a:srgbClr val="FFFFFF"/>
                </a:solidFill>
                <a:latin typeface="Arial"/>
                <a:ea typeface="Arial"/>
                <a:cs typeface="Arial"/>
                <a:sym typeface="Arial"/>
              </a:endParaRPr>
            </a:p>
          </p:txBody>
        </p:sp>
        <p:sp>
          <p:nvSpPr>
            <p:cNvPr id="1880" name="Google Shape;1880;p28"/>
            <p:cNvSpPr/>
            <p:nvPr/>
          </p:nvSpPr>
          <p:spPr>
            <a:xfrm>
              <a:off x="-1733551" y="4736627"/>
              <a:ext cx="1270000" cy="52210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200"/>
                <a:buFont typeface="Arial"/>
                <a:buNone/>
              </a:pPr>
              <a:r>
                <a:rPr b="1" i="0" lang="en-US" sz="1200" u="none" cap="none" strike="noStrike">
                  <a:solidFill>
                    <a:srgbClr val="FFFFFF"/>
                  </a:solidFill>
                  <a:latin typeface="Arial"/>
                  <a:ea typeface="Arial"/>
                  <a:cs typeface="Arial"/>
                  <a:sym typeface="Arial"/>
                </a:rPr>
                <a:t>Add 4 Fl-NTP’s + Polymerase</a:t>
              </a:r>
              <a:endParaRPr/>
            </a:p>
          </p:txBody>
        </p:sp>
      </p:grpSp>
      <p:grpSp>
        <p:nvGrpSpPr>
          <p:cNvPr id="1881" name="Google Shape;1881;p28"/>
          <p:cNvGrpSpPr/>
          <p:nvPr/>
        </p:nvGrpSpPr>
        <p:grpSpPr>
          <a:xfrm>
            <a:off x="3761544" y="5258681"/>
            <a:ext cx="2769992" cy="478053"/>
            <a:chOff x="-1733551" y="4702819"/>
            <a:chExt cx="1270000" cy="555989"/>
          </a:xfrm>
        </p:grpSpPr>
        <p:sp>
          <p:nvSpPr>
            <p:cNvPr id="1882" name="Google Shape;1882;p28"/>
            <p:cNvSpPr/>
            <p:nvPr/>
          </p:nvSpPr>
          <p:spPr>
            <a:xfrm>
              <a:off x="-1733551" y="4702819"/>
              <a:ext cx="1270000" cy="551806"/>
            </a:xfrm>
            <a:prstGeom prst="roundRect">
              <a:avLst>
                <a:gd fmla="val 16667" name="adj"/>
              </a:avLst>
            </a:prstGeom>
            <a:solidFill>
              <a:srgbClr val="885087"/>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b="1" i="0" sz="1600" u="none" cap="none" strike="noStrike">
                <a:solidFill>
                  <a:srgbClr val="FFFFFF"/>
                </a:solidFill>
                <a:latin typeface="Arial"/>
                <a:ea typeface="Arial"/>
                <a:cs typeface="Arial"/>
                <a:sym typeface="Arial"/>
              </a:endParaRPr>
            </a:p>
          </p:txBody>
        </p:sp>
        <p:sp>
          <p:nvSpPr>
            <p:cNvPr id="1883" name="Google Shape;1883;p28"/>
            <p:cNvSpPr/>
            <p:nvPr/>
          </p:nvSpPr>
          <p:spPr>
            <a:xfrm>
              <a:off x="-1733551" y="4721879"/>
              <a:ext cx="1270000" cy="5369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200"/>
                <a:buFont typeface="Arial"/>
                <a:buNone/>
              </a:pPr>
              <a:r>
                <a:rPr b="1" i="0" lang="en-US" sz="1200" u="none" cap="none" strike="noStrike">
                  <a:solidFill>
                    <a:srgbClr val="FFFFFF"/>
                  </a:solidFill>
                  <a:latin typeface="Arial"/>
                  <a:ea typeface="Arial"/>
                  <a:cs typeface="Arial"/>
                  <a:sym typeface="Arial"/>
                </a:rPr>
                <a:t>Incorporated FI-NTP excited </a:t>
              </a:r>
              <a:endParaRPr/>
            </a:p>
            <a:p>
              <a:pPr indent="0" lvl="0" marL="0" marR="0" rtl="0" algn="ctr">
                <a:lnSpc>
                  <a:spcPct val="100000"/>
                </a:lnSpc>
                <a:spcBef>
                  <a:spcPts val="0"/>
                </a:spcBef>
                <a:spcAft>
                  <a:spcPts val="0"/>
                </a:spcAft>
                <a:buClr>
                  <a:srgbClr val="FFFFFF"/>
                </a:buClr>
                <a:buSzPts val="1200"/>
                <a:buFont typeface="Arial"/>
                <a:buNone/>
              </a:pPr>
              <a:r>
                <a:rPr b="1" i="0" lang="en-US" sz="1200" u="none" cap="none" strike="noStrike">
                  <a:solidFill>
                    <a:srgbClr val="FFFFFF"/>
                  </a:solidFill>
                  <a:latin typeface="Arial"/>
                  <a:ea typeface="Arial"/>
                  <a:cs typeface="Arial"/>
                  <a:sym typeface="Arial"/>
                </a:rPr>
                <a:t>then imaged (4 images/cycle)</a:t>
              </a:r>
              <a:endParaRPr/>
            </a:p>
          </p:txBody>
        </p:sp>
      </p:grpSp>
      <p:sp>
        <p:nvSpPr>
          <p:cNvPr id="1884" name="Google Shape;1884;p28"/>
          <p:cNvSpPr/>
          <p:nvPr/>
        </p:nvSpPr>
        <p:spPr>
          <a:xfrm>
            <a:off x="6619617" y="5250468"/>
            <a:ext cx="2047820" cy="455990"/>
          </a:xfrm>
          <a:prstGeom prst="roundRect">
            <a:avLst>
              <a:gd fmla="val 16667" name="adj"/>
            </a:avLst>
          </a:prstGeom>
          <a:solidFill>
            <a:srgbClr val="81AF45"/>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200"/>
              <a:buFont typeface="Arial"/>
              <a:buNone/>
            </a:pPr>
            <a:r>
              <a:rPr b="1" i="0" lang="en-US" sz="1200" u="none" cap="none" strike="noStrike">
                <a:solidFill>
                  <a:srgbClr val="FFFFFF"/>
                </a:solidFill>
                <a:latin typeface="Arial"/>
                <a:ea typeface="Arial"/>
                <a:cs typeface="Arial"/>
                <a:sym typeface="Arial"/>
              </a:rPr>
              <a:t>Terminator &amp; fluorescent dye cleaved from FI-NTP</a:t>
            </a:r>
            <a:endParaRPr/>
          </a:p>
        </p:txBody>
      </p:sp>
      <p:grpSp>
        <p:nvGrpSpPr>
          <p:cNvPr id="1885" name="Google Shape;1885;p28"/>
          <p:cNvGrpSpPr/>
          <p:nvPr/>
        </p:nvGrpSpPr>
        <p:grpSpPr>
          <a:xfrm>
            <a:off x="4610610" y="5850731"/>
            <a:ext cx="2181491" cy="687312"/>
            <a:chOff x="3638097" y="6181010"/>
            <a:chExt cx="1583674" cy="687312"/>
          </a:xfrm>
        </p:grpSpPr>
        <p:sp>
          <p:nvSpPr>
            <p:cNvPr id="1886" name="Google Shape;1886;p28"/>
            <p:cNvSpPr/>
            <p:nvPr/>
          </p:nvSpPr>
          <p:spPr>
            <a:xfrm>
              <a:off x="3638097" y="6181010"/>
              <a:ext cx="1561060" cy="687312"/>
            </a:xfrm>
            <a:prstGeom prst="leftArrow">
              <a:avLst>
                <a:gd fmla="val 50000" name="adj1"/>
                <a:gd fmla="val 50000" name="adj2"/>
              </a:avLst>
            </a:prstGeom>
            <a:solidFill>
              <a:schemeClr val="accen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cap="none" strike="noStrike">
                <a:solidFill>
                  <a:srgbClr val="FFFFFF"/>
                </a:solidFill>
                <a:latin typeface="Arial"/>
                <a:ea typeface="Arial"/>
                <a:cs typeface="Arial"/>
                <a:sym typeface="Arial"/>
              </a:endParaRPr>
            </a:p>
          </p:txBody>
        </p:sp>
        <p:sp>
          <p:nvSpPr>
            <p:cNvPr id="1887" name="Google Shape;1887;p28"/>
            <p:cNvSpPr txBox="1"/>
            <p:nvPr/>
          </p:nvSpPr>
          <p:spPr>
            <a:xfrm>
              <a:off x="3927488" y="6355766"/>
              <a:ext cx="1294283" cy="33855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600"/>
                <a:buFont typeface="Arial"/>
                <a:buNone/>
              </a:pPr>
              <a:r>
                <a:rPr b="1" i="0" lang="en-US" sz="1600" u="none" cap="none" strike="noStrike">
                  <a:solidFill>
                    <a:srgbClr val="FFFFFF"/>
                  </a:solidFill>
                  <a:latin typeface="Arial"/>
                  <a:ea typeface="Arial"/>
                  <a:cs typeface="Arial"/>
                  <a:sym typeface="Arial"/>
                </a:rPr>
                <a:t>X # of bp in read</a:t>
              </a:r>
              <a:endParaRPr b="1" i="0" sz="1600" u="none" cap="none" strike="noStrike">
                <a:solidFill>
                  <a:srgbClr val="FFFFFF"/>
                </a:solidFill>
                <a:latin typeface="Arial"/>
                <a:ea typeface="Arial"/>
                <a:cs typeface="Arial"/>
                <a:sym typeface="Arial"/>
              </a:endParaRPr>
            </a:p>
          </p:txBody>
        </p:sp>
      </p:grpSp>
      <p:sp>
        <p:nvSpPr>
          <p:cNvPr id="1888" name="Google Shape;1888;p28"/>
          <p:cNvSpPr txBox="1"/>
          <p:nvPr/>
        </p:nvSpPr>
        <p:spPr>
          <a:xfrm>
            <a:off x="3162303" y="2932959"/>
            <a:ext cx="31917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400"/>
              <a:buFont typeface="Arial"/>
              <a:buNone/>
            </a:pPr>
            <a:r>
              <a:rPr b="1" i="0" lang="en-US" sz="1400" u="none" cap="none" strike="noStrike">
                <a:solidFill>
                  <a:srgbClr val="FFFFFF"/>
                </a:solidFill>
                <a:latin typeface="Arial"/>
                <a:ea typeface="Arial"/>
                <a:cs typeface="Arial"/>
                <a:sym typeface="Arial"/>
              </a:rPr>
              <a:t>A</a:t>
            </a:r>
            <a:endParaRPr/>
          </a:p>
        </p:txBody>
      </p:sp>
      <p:sp>
        <p:nvSpPr>
          <p:cNvPr id="1889" name="Google Shape;1889;p28"/>
          <p:cNvSpPr txBox="1"/>
          <p:nvPr/>
        </p:nvSpPr>
        <p:spPr>
          <a:xfrm>
            <a:off x="3549433" y="2991546"/>
            <a:ext cx="31917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400"/>
              <a:buFont typeface="Arial"/>
              <a:buNone/>
            </a:pPr>
            <a:r>
              <a:rPr b="1" i="0" lang="en-US" sz="1400" u="none" cap="none" strike="noStrike">
                <a:solidFill>
                  <a:srgbClr val="FFFFFF"/>
                </a:solidFill>
                <a:latin typeface="Arial"/>
                <a:ea typeface="Arial"/>
                <a:cs typeface="Arial"/>
                <a:sym typeface="Arial"/>
              </a:rPr>
              <a:t>C</a:t>
            </a:r>
            <a:endParaRPr/>
          </a:p>
        </p:txBody>
      </p:sp>
      <p:sp>
        <p:nvSpPr>
          <p:cNvPr id="1890" name="Google Shape;1890;p28"/>
          <p:cNvSpPr txBox="1"/>
          <p:nvPr/>
        </p:nvSpPr>
        <p:spPr>
          <a:xfrm>
            <a:off x="3481481" y="2330729"/>
            <a:ext cx="31917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400"/>
              <a:buFont typeface="Arial"/>
              <a:buNone/>
            </a:pPr>
            <a:r>
              <a:rPr b="1" i="0" lang="en-US" sz="1400" u="none" cap="none" strike="noStrike">
                <a:solidFill>
                  <a:srgbClr val="FFFFFF"/>
                </a:solidFill>
                <a:latin typeface="Arial"/>
                <a:ea typeface="Arial"/>
                <a:cs typeface="Arial"/>
                <a:sym typeface="Arial"/>
              </a:rPr>
              <a:t>G</a:t>
            </a:r>
            <a:endParaRPr/>
          </a:p>
        </p:txBody>
      </p:sp>
      <p:sp>
        <p:nvSpPr>
          <p:cNvPr id="1891" name="Google Shape;1891;p28"/>
          <p:cNvSpPr txBox="1"/>
          <p:nvPr/>
        </p:nvSpPr>
        <p:spPr>
          <a:xfrm>
            <a:off x="2916867" y="2566004"/>
            <a:ext cx="31917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400"/>
              <a:buFont typeface="Arial"/>
              <a:buNone/>
            </a:pPr>
            <a:r>
              <a:rPr b="1" i="0" lang="en-US" sz="1400" u="none" cap="none" strike="noStrike">
                <a:solidFill>
                  <a:srgbClr val="FFFFFF"/>
                </a:solidFill>
                <a:latin typeface="Arial"/>
                <a:ea typeface="Arial"/>
                <a:cs typeface="Arial"/>
                <a:sym typeface="Arial"/>
              </a:rPr>
              <a:t>T</a:t>
            </a:r>
            <a:endParaRPr/>
          </a:p>
        </p:txBody>
      </p:sp>
      <p:sp>
        <p:nvSpPr>
          <p:cNvPr id="1892" name="Google Shape;1892;p28"/>
          <p:cNvSpPr txBox="1"/>
          <p:nvPr/>
        </p:nvSpPr>
        <p:spPr>
          <a:xfrm>
            <a:off x="4161017" y="2830114"/>
            <a:ext cx="31917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400"/>
              <a:buFont typeface="Arial"/>
              <a:buNone/>
            </a:pPr>
            <a:r>
              <a:rPr b="1" i="0" lang="en-US" sz="1400" u="none" cap="none" strike="noStrike">
                <a:solidFill>
                  <a:srgbClr val="FFFFFF"/>
                </a:solidFill>
                <a:latin typeface="Arial"/>
                <a:ea typeface="Arial"/>
                <a:cs typeface="Arial"/>
                <a:sym typeface="Arial"/>
              </a:rPr>
              <a:t>T</a:t>
            </a:r>
            <a:endParaRPr/>
          </a:p>
        </p:txBody>
      </p:sp>
      <p:sp>
        <p:nvSpPr>
          <p:cNvPr id="1893" name="Google Shape;1893;p28"/>
          <p:cNvSpPr txBox="1"/>
          <p:nvPr/>
        </p:nvSpPr>
        <p:spPr>
          <a:xfrm>
            <a:off x="4410205" y="3214749"/>
            <a:ext cx="31917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400"/>
              <a:buFont typeface="Arial"/>
              <a:buNone/>
            </a:pPr>
            <a:r>
              <a:rPr b="1" i="0" lang="en-US" sz="1400" u="none" cap="none" strike="noStrike">
                <a:solidFill>
                  <a:srgbClr val="FFFFFF"/>
                </a:solidFill>
                <a:latin typeface="Arial"/>
                <a:ea typeface="Arial"/>
                <a:cs typeface="Arial"/>
                <a:sym typeface="Arial"/>
              </a:rPr>
              <a:t>A</a:t>
            </a:r>
            <a:endParaRPr/>
          </a:p>
        </p:txBody>
      </p:sp>
      <p:sp>
        <p:nvSpPr>
          <p:cNvPr id="1894" name="Google Shape;1894;p28"/>
          <p:cNvSpPr txBox="1"/>
          <p:nvPr/>
        </p:nvSpPr>
        <p:spPr>
          <a:xfrm>
            <a:off x="5537982" y="2809553"/>
            <a:ext cx="31917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400"/>
              <a:buFont typeface="Arial"/>
              <a:buNone/>
            </a:pPr>
            <a:r>
              <a:rPr b="1" i="0" lang="en-US" sz="1400" u="none" cap="none" strike="noStrike">
                <a:solidFill>
                  <a:srgbClr val="FFFFFF"/>
                </a:solidFill>
                <a:latin typeface="Arial"/>
                <a:ea typeface="Arial"/>
                <a:cs typeface="Arial"/>
                <a:sym typeface="Arial"/>
              </a:rPr>
              <a:t>T</a:t>
            </a:r>
            <a:endParaRPr/>
          </a:p>
        </p:txBody>
      </p:sp>
      <p:sp>
        <p:nvSpPr>
          <p:cNvPr id="1895" name="Google Shape;1895;p28"/>
          <p:cNvSpPr txBox="1"/>
          <p:nvPr/>
        </p:nvSpPr>
        <p:spPr>
          <a:xfrm>
            <a:off x="7222079" y="2764910"/>
            <a:ext cx="31917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FFFFFF"/>
              </a:buClr>
              <a:buSzPts val="1400"/>
              <a:buFont typeface="Arial"/>
              <a:buNone/>
            </a:pPr>
            <a:r>
              <a:rPr b="1" i="0" lang="en-US" sz="1400" u="none" cap="none" strike="noStrike">
                <a:solidFill>
                  <a:srgbClr val="FFFFFF"/>
                </a:solidFill>
                <a:latin typeface="Arial"/>
                <a:ea typeface="Arial"/>
                <a:cs typeface="Arial"/>
                <a:sym typeface="Arial"/>
              </a:rPr>
              <a:t>T</a:t>
            </a:r>
            <a:endParaRPr/>
          </a:p>
        </p:txBody>
      </p:sp>
      <p:pic>
        <p:nvPicPr>
          <p:cNvPr id="1896" name="Google Shape;1896;p28"/>
          <p:cNvPicPr preferRelativeResize="0"/>
          <p:nvPr/>
        </p:nvPicPr>
        <p:blipFill rotWithShape="1">
          <a:blip r:embed="rId4">
            <a:alphaModFix/>
          </a:blip>
          <a:srcRect b="0" l="24715" r="-2677" t="45409"/>
          <a:stretch/>
        </p:blipFill>
        <p:spPr>
          <a:xfrm>
            <a:off x="2860041" y="2893204"/>
            <a:ext cx="699248" cy="898864"/>
          </a:xfrm>
          <a:prstGeom prst="rect">
            <a:avLst/>
          </a:prstGeom>
          <a:noFill/>
          <a:ln>
            <a:noFill/>
          </a:ln>
        </p:spPr>
      </p:pic>
      <p:sp>
        <p:nvSpPr>
          <p:cNvPr id="1897" name="Google Shape;1897;p28"/>
          <p:cNvSpPr txBox="1"/>
          <p:nvPr>
            <p:ph type="title"/>
          </p:nvPr>
        </p:nvSpPr>
        <p:spPr>
          <a:xfrm>
            <a:off x="355257" y="681731"/>
            <a:ext cx="11417643" cy="109728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F3F3F"/>
              </a:buClr>
              <a:buSzPts val="3200"/>
              <a:buFont typeface="Arial"/>
              <a:buNone/>
            </a:pPr>
            <a:r>
              <a:rPr b="1" lang="en-US"/>
              <a:t>A Closer Look At 4-Dye Chemistry </a:t>
            </a:r>
            <a:br>
              <a:rPr lang="en-US"/>
            </a:br>
            <a:r>
              <a:rPr i="1" lang="en-US" sz="2000"/>
              <a:t>Four channel chemistry</a:t>
            </a:r>
            <a:endParaRPr sz="2000"/>
          </a:p>
        </p:txBody>
      </p:sp>
      <p:sp>
        <p:nvSpPr>
          <p:cNvPr id="1898" name="Google Shape;1898;p28"/>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888888"/>
              </a:buClr>
              <a:buSzPts val="1000"/>
              <a:buFont typeface="Arial"/>
              <a:buNone/>
            </a:pPr>
            <a:fld id="{00000000-1234-1234-1234-123412341234}" type="slidenum">
              <a:rPr b="0" i="0" lang="en-US" sz="1000" u="none" cap="none" strike="noStrike">
                <a:solidFill>
                  <a:srgbClr val="888888"/>
                </a:solidFill>
                <a:latin typeface="Arial"/>
                <a:ea typeface="Arial"/>
                <a:cs typeface="Arial"/>
                <a:sym typeface="Arial"/>
              </a:rPr>
              <a:t>‹#›</a:t>
            </a:fld>
            <a:endParaRPr b="0" i="0" sz="1000" u="none" cap="none" strike="noStrike">
              <a:solidFill>
                <a:srgbClr val="888888"/>
              </a:solidFill>
              <a:latin typeface="Arial"/>
              <a:ea typeface="Arial"/>
              <a:cs typeface="Arial"/>
              <a:sym typeface="Arial"/>
            </a:endParaRPr>
          </a:p>
        </p:txBody>
      </p:sp>
      <p:sp>
        <p:nvSpPr>
          <p:cNvPr id="1899" name="Google Shape;1899;p28"/>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0" lang="en-US" sz="900" u="none" cap="none" strike="noStrike">
                <a:solidFill>
                  <a:srgbClr val="000000"/>
                </a:solidFill>
                <a:latin typeface="Arial"/>
                <a:ea typeface="Arial"/>
                <a:cs typeface="Arial"/>
                <a:sym typeface="Arial"/>
              </a:rPr>
              <a:t>For Research Use Only.  </a:t>
            </a:r>
            <a:r>
              <a:rPr b="1" i="0" lang="en-US" sz="900" u="none" cap="none" strike="noStrike">
                <a:solidFill>
                  <a:srgbClr val="7F7F7F"/>
                </a:solidFill>
                <a:latin typeface="Arial"/>
                <a:ea typeface="Arial"/>
                <a:cs typeface="Arial"/>
                <a:sym typeface="Arial"/>
              </a:rPr>
              <a:t>Not for use in diagnostic procedures.</a:t>
            </a:r>
            <a:endParaRPr/>
          </a:p>
        </p:txBody>
      </p:sp>
      <p:sp>
        <p:nvSpPr>
          <p:cNvPr id="1900" name="Google Shape;1900;p28"/>
          <p:cNvSpPr txBox="1"/>
          <p:nvPr>
            <p:ph idx="1" type="body"/>
          </p:nvPr>
        </p:nvSpPr>
        <p:spPr>
          <a:xfrm>
            <a:off x="355600" y="207963"/>
            <a:ext cx="4635500" cy="217487"/>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rgbClr val="7F7F7F"/>
              </a:buClr>
              <a:buSzPts val="900"/>
              <a:buFont typeface="Arial"/>
              <a:buNone/>
            </a:pPr>
            <a:r>
              <a:rPr lang="en-US"/>
              <a:t>Sequencing</a:t>
            </a:r>
            <a:endParaRPr/>
          </a:p>
        </p:txBody>
      </p:sp>
      <p:sp>
        <p:nvSpPr>
          <p:cNvPr id="1901" name="Google Shape;1901;p28"/>
          <p:cNvSpPr txBox="1"/>
          <p:nvPr/>
        </p:nvSpPr>
        <p:spPr>
          <a:xfrm>
            <a:off x="355257" y="208690"/>
            <a:ext cx="4635843" cy="216982"/>
          </a:xfrm>
          <a:prstGeom prst="rect">
            <a:avLst/>
          </a:prstGeom>
          <a:noFill/>
          <a:ln>
            <a:noFill/>
          </a:ln>
        </p:spPr>
        <p:txBody>
          <a:bodyPr anchorCtr="0" anchor="ctr" bIns="45700" lIns="91425" spcFirstLastPara="1" rIns="91425" wrap="square" tIns="45700">
            <a:spAutoFit/>
          </a:bodyPr>
          <a:lstStyle/>
          <a:p>
            <a:pPr indent="0" lvl="0" marL="0" marR="0" rtl="0" algn="l">
              <a:lnSpc>
                <a:spcPct val="90000"/>
              </a:lnSpc>
              <a:spcBef>
                <a:spcPts val="0"/>
              </a:spcBef>
              <a:spcAft>
                <a:spcPts val="0"/>
              </a:spcAft>
              <a:buClr>
                <a:srgbClr val="7F7F7F"/>
              </a:buClr>
              <a:buSzPts val="900"/>
              <a:buFont typeface="Arial"/>
              <a:buNone/>
            </a:pPr>
            <a:r>
              <a:rPr b="0" i="0" lang="en-US" sz="900" u="none" cap="none" strike="noStrike">
                <a:solidFill>
                  <a:srgbClr val="7F7F7F"/>
                </a:solidFill>
                <a:latin typeface="Arial"/>
                <a:ea typeface="Arial"/>
                <a:cs typeface="Arial"/>
                <a:sym typeface="Arial"/>
              </a:rPr>
              <a:t>Sequencing by Synthesis</a:t>
            </a:r>
            <a:endParaRPr b="0" i="0" sz="900" u="none" cap="none" strike="noStrike">
              <a:solidFill>
                <a:srgbClr val="7F7F7F"/>
              </a:solidFill>
              <a:latin typeface="Arial"/>
              <a:ea typeface="Arial"/>
              <a:cs typeface="Arial"/>
              <a:sym typeface="Arial"/>
            </a:endParaRPr>
          </a:p>
        </p:txBody>
      </p:sp>
    </p:spTree>
  </p:cSld>
  <p:clrMapOvr>
    <a:masterClrMapping/>
  </p:clrMapOvr>
  <p:transition advTm="132549" spd="med">
    <p:wipe dir="r"/>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6" name="Shape 1906"/>
        <p:cNvGrpSpPr/>
        <p:nvPr/>
      </p:nvGrpSpPr>
      <p:grpSpPr>
        <a:xfrm>
          <a:off x="0" y="0"/>
          <a:ext cx="0" cy="0"/>
          <a:chOff x="0" y="0"/>
          <a:chExt cx="0" cy="0"/>
        </a:xfrm>
      </p:grpSpPr>
      <p:sp>
        <p:nvSpPr>
          <p:cNvPr id="1907" name="Google Shape;1907;p29"/>
          <p:cNvSpPr txBox="1"/>
          <p:nvPr>
            <p:ph type="title"/>
          </p:nvPr>
        </p:nvSpPr>
        <p:spPr>
          <a:xfrm>
            <a:off x="355257" y="681731"/>
            <a:ext cx="11417643" cy="109728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F3F3F"/>
              </a:buClr>
              <a:buSzPts val="3200"/>
              <a:buFont typeface="Arial"/>
              <a:buNone/>
            </a:pPr>
            <a:r>
              <a:rPr b="1" lang="en-US"/>
              <a:t>Two Channel SBS Chemistry:</a:t>
            </a:r>
            <a:br>
              <a:rPr lang="en-US"/>
            </a:br>
            <a:r>
              <a:rPr b="0" i="1" lang="en-US" sz="2200"/>
              <a:t>NextSeq 550, MiniSeq, NovaSeq</a:t>
            </a:r>
            <a:endParaRPr b="0" i="1" sz="2200"/>
          </a:p>
        </p:txBody>
      </p:sp>
      <p:sp>
        <p:nvSpPr>
          <p:cNvPr id="1908" name="Google Shape;1908;p29"/>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p>
            <a:pPr indent="0" lvl="0" marL="0" rtl="0" algn="r">
              <a:spcBef>
                <a:spcPts val="0"/>
              </a:spcBef>
              <a:spcAft>
                <a:spcPts val="0"/>
              </a:spcAft>
              <a:buNone/>
            </a:pPr>
            <a:fld id="{00000000-1234-1234-1234-123412341234}" type="slidenum">
              <a:rPr lang="en-US" sz="1000">
                <a:solidFill>
                  <a:srgbClr val="888888"/>
                </a:solidFill>
                <a:latin typeface="Arial"/>
                <a:ea typeface="Arial"/>
                <a:cs typeface="Arial"/>
                <a:sym typeface="Arial"/>
              </a:rPr>
              <a:t>‹#›</a:t>
            </a:fld>
            <a:endParaRPr sz="1000">
              <a:solidFill>
                <a:srgbClr val="888888"/>
              </a:solidFill>
              <a:latin typeface="Arial"/>
              <a:ea typeface="Arial"/>
              <a:cs typeface="Arial"/>
              <a:sym typeface="Arial"/>
            </a:endParaRPr>
          </a:p>
        </p:txBody>
      </p:sp>
      <p:sp>
        <p:nvSpPr>
          <p:cNvPr id="1909" name="Google Shape;1909;p29"/>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b="1" lang="en-US" sz="900">
                <a:solidFill>
                  <a:schemeClr val="dk1"/>
                </a:solidFill>
                <a:latin typeface="Arial"/>
                <a:ea typeface="Arial"/>
                <a:cs typeface="Arial"/>
                <a:sym typeface="Arial"/>
              </a:rPr>
              <a:t>For Research Use Only.  </a:t>
            </a:r>
            <a:r>
              <a:rPr b="1" lang="en-US" sz="900">
                <a:solidFill>
                  <a:srgbClr val="7F7F7F"/>
                </a:solidFill>
                <a:latin typeface="Arial"/>
                <a:ea typeface="Arial"/>
                <a:cs typeface="Arial"/>
                <a:sym typeface="Arial"/>
              </a:rPr>
              <a:t>Not for use in diagnostic procedures.</a:t>
            </a:r>
            <a:endParaRPr/>
          </a:p>
        </p:txBody>
      </p:sp>
      <p:sp>
        <p:nvSpPr>
          <p:cNvPr id="1910" name="Google Shape;1910;p29"/>
          <p:cNvSpPr/>
          <p:nvPr/>
        </p:nvSpPr>
        <p:spPr>
          <a:xfrm>
            <a:off x="6834148" y="1104282"/>
            <a:ext cx="883007" cy="838200"/>
          </a:xfrm>
          <a:prstGeom prst="roundRect">
            <a:avLst>
              <a:gd fmla="val 10000" name="adj"/>
            </a:avLst>
          </a:prstGeom>
          <a:blipFill rotWithShape="1">
            <a:blip r:embed="rId3">
              <a:alphaModFix/>
            </a:blip>
            <a:stretch>
              <a:fillRect b="0" l="0" r="0" t="0"/>
            </a:stretch>
          </a:blipFill>
          <a:ln cap="flat" cmpd="sng" w="12700">
            <a:solidFill>
              <a:srgbClr val="E5A417"/>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911" name="Google Shape;1911;p29"/>
          <p:cNvSpPr/>
          <p:nvPr/>
        </p:nvSpPr>
        <p:spPr>
          <a:xfrm>
            <a:off x="7824748" y="1104282"/>
            <a:ext cx="883007" cy="838200"/>
          </a:xfrm>
          <a:prstGeom prst="roundRect">
            <a:avLst>
              <a:gd fmla="val 10000" name="adj"/>
            </a:avLst>
          </a:prstGeom>
          <a:blipFill rotWithShape="1">
            <a:blip r:embed="rId4">
              <a:alphaModFix/>
            </a:blip>
            <a:stretch>
              <a:fillRect b="0" l="0" r="0" t="0"/>
            </a:stretch>
          </a:blipFill>
          <a:ln cap="flat" cmpd="sng" w="12700">
            <a:solidFill>
              <a:srgbClr val="E5A417"/>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912" name="Google Shape;1912;p29"/>
          <p:cNvSpPr/>
          <p:nvPr/>
        </p:nvSpPr>
        <p:spPr>
          <a:xfrm>
            <a:off x="8814158" y="1104282"/>
            <a:ext cx="883007" cy="838200"/>
          </a:xfrm>
          <a:prstGeom prst="roundRect">
            <a:avLst>
              <a:gd fmla="val 10000" name="adj"/>
            </a:avLst>
          </a:prstGeom>
          <a:blipFill rotWithShape="1">
            <a:blip r:embed="rId5">
              <a:alphaModFix/>
            </a:blip>
            <a:stretch>
              <a:fillRect b="0" l="0" r="0" t="0"/>
            </a:stretch>
          </a:blipFill>
          <a:ln cap="flat" cmpd="sng" w="12700">
            <a:solidFill>
              <a:srgbClr val="E5A417"/>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913" name="Google Shape;1913;p29"/>
          <p:cNvSpPr/>
          <p:nvPr/>
        </p:nvSpPr>
        <p:spPr>
          <a:xfrm>
            <a:off x="9804758" y="1104282"/>
            <a:ext cx="883007" cy="838200"/>
          </a:xfrm>
          <a:prstGeom prst="roundRect">
            <a:avLst>
              <a:gd fmla="val 10000" name="adj"/>
            </a:avLst>
          </a:prstGeom>
          <a:blipFill rotWithShape="1">
            <a:blip r:embed="rId6">
              <a:alphaModFix/>
            </a:blip>
            <a:stretch>
              <a:fillRect b="0" l="0" r="0" t="0"/>
            </a:stretch>
          </a:blipFill>
          <a:ln cap="flat" cmpd="sng" w="12700">
            <a:solidFill>
              <a:srgbClr val="E5A417"/>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914" name="Google Shape;1914;p29"/>
          <p:cNvPicPr preferRelativeResize="0"/>
          <p:nvPr/>
        </p:nvPicPr>
        <p:blipFill rotWithShape="1">
          <a:blip r:embed="rId7">
            <a:alphaModFix/>
          </a:blip>
          <a:srcRect b="16951" l="45771" r="23483" t="34000"/>
          <a:stretch/>
        </p:blipFill>
        <p:spPr>
          <a:xfrm>
            <a:off x="6924764" y="2311582"/>
            <a:ext cx="3287061" cy="3277379"/>
          </a:xfrm>
          <a:prstGeom prst="rect">
            <a:avLst/>
          </a:prstGeom>
          <a:noFill/>
          <a:ln>
            <a:noFill/>
          </a:ln>
        </p:spPr>
      </p:pic>
      <p:sp>
        <p:nvSpPr>
          <p:cNvPr id="1915" name="Google Shape;1915;p29"/>
          <p:cNvSpPr txBox="1"/>
          <p:nvPr>
            <p:ph idx="1" type="body"/>
          </p:nvPr>
        </p:nvSpPr>
        <p:spPr>
          <a:xfrm>
            <a:off x="355600" y="207963"/>
            <a:ext cx="4635500" cy="217487"/>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rgbClr val="7F7F7F"/>
              </a:buClr>
              <a:buSzPts val="900"/>
              <a:buFont typeface="Arial"/>
              <a:buNone/>
            </a:pPr>
            <a:r>
              <a:rPr lang="en-US"/>
              <a:t>Sequencing</a:t>
            </a:r>
            <a:endParaRPr/>
          </a:p>
        </p:txBody>
      </p:sp>
      <p:sp>
        <p:nvSpPr>
          <p:cNvPr id="1916" name="Google Shape;1916;p29"/>
          <p:cNvSpPr txBox="1"/>
          <p:nvPr/>
        </p:nvSpPr>
        <p:spPr>
          <a:xfrm>
            <a:off x="355257" y="208690"/>
            <a:ext cx="4635843" cy="216982"/>
          </a:xfrm>
          <a:prstGeom prst="rect">
            <a:avLst/>
          </a:prstGeom>
          <a:noFill/>
          <a:ln>
            <a:noFill/>
          </a:ln>
        </p:spPr>
        <p:txBody>
          <a:bodyPr anchorCtr="0" anchor="ctr" bIns="45700" lIns="91425" spcFirstLastPara="1" rIns="91425" wrap="square" tIns="45700">
            <a:spAutoFit/>
          </a:bodyPr>
          <a:lstStyle/>
          <a:p>
            <a:pPr indent="0" lvl="0" marL="0" marR="0" rtl="0" algn="l">
              <a:lnSpc>
                <a:spcPct val="90000"/>
              </a:lnSpc>
              <a:spcBef>
                <a:spcPts val="0"/>
              </a:spcBef>
              <a:spcAft>
                <a:spcPts val="0"/>
              </a:spcAft>
              <a:buClr>
                <a:srgbClr val="7F7F7F"/>
              </a:buClr>
              <a:buSzPts val="900"/>
              <a:buFont typeface="Arial"/>
              <a:buNone/>
            </a:pPr>
            <a:r>
              <a:rPr lang="en-US" sz="900">
                <a:solidFill>
                  <a:srgbClr val="7F7F7F"/>
                </a:solidFill>
                <a:latin typeface="Arial"/>
                <a:ea typeface="Arial"/>
                <a:cs typeface="Arial"/>
                <a:sym typeface="Arial"/>
              </a:rPr>
              <a:t>Sequencing by Synthesis</a:t>
            </a:r>
            <a:endParaRPr sz="900">
              <a:solidFill>
                <a:srgbClr val="7F7F7F"/>
              </a:solidFill>
              <a:latin typeface="Arial"/>
              <a:ea typeface="Arial"/>
              <a:cs typeface="Arial"/>
              <a:sym typeface="Arial"/>
            </a:endParaRPr>
          </a:p>
        </p:txBody>
      </p:sp>
    </p:spTree>
  </p:cSld>
  <p:clrMapOvr>
    <a:masterClrMapping/>
  </p:clrMapOvr>
  <p:transition spd="med">
    <p:wipe dir="r"/>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10"/>
                                        </p:tgtEl>
                                        <p:attrNameLst>
                                          <p:attrName>style.visibility</p:attrName>
                                        </p:attrNameLst>
                                      </p:cBhvr>
                                      <p:to>
                                        <p:strVal val="visible"/>
                                      </p:to>
                                    </p:set>
                                    <p:animEffect filter="fade" transition="in">
                                      <p:cBhvr>
                                        <p:cTn dur="500"/>
                                        <p:tgtEl>
                                          <p:spTgt spid="1910"/>
                                        </p:tgtEl>
                                      </p:cBhvr>
                                    </p:animEffect>
                                  </p:childTnLst>
                                </p:cTn>
                              </p:par>
                              <p:par>
                                <p:cTn fill="hold" nodeType="withEffect" presetClass="entr" presetID="10" presetSubtype="0">
                                  <p:stCondLst>
                                    <p:cond delay="0"/>
                                  </p:stCondLst>
                                  <p:childTnLst>
                                    <p:set>
                                      <p:cBhvr>
                                        <p:cTn dur="1" fill="hold">
                                          <p:stCondLst>
                                            <p:cond delay="0"/>
                                          </p:stCondLst>
                                        </p:cTn>
                                        <p:tgtEl>
                                          <p:spTgt spid="1911"/>
                                        </p:tgtEl>
                                        <p:attrNameLst>
                                          <p:attrName>style.visibility</p:attrName>
                                        </p:attrNameLst>
                                      </p:cBhvr>
                                      <p:to>
                                        <p:strVal val="visible"/>
                                      </p:to>
                                    </p:set>
                                    <p:animEffect filter="fade" transition="in">
                                      <p:cBhvr>
                                        <p:cTn dur="500"/>
                                        <p:tgtEl>
                                          <p:spTgt spid="1911"/>
                                        </p:tgtEl>
                                      </p:cBhvr>
                                    </p:animEffect>
                                  </p:childTnLst>
                                </p:cTn>
                              </p:par>
                              <p:par>
                                <p:cTn fill="hold" nodeType="withEffect" presetClass="entr" presetID="10" presetSubtype="0">
                                  <p:stCondLst>
                                    <p:cond delay="0"/>
                                  </p:stCondLst>
                                  <p:childTnLst>
                                    <p:set>
                                      <p:cBhvr>
                                        <p:cTn dur="1" fill="hold">
                                          <p:stCondLst>
                                            <p:cond delay="0"/>
                                          </p:stCondLst>
                                        </p:cTn>
                                        <p:tgtEl>
                                          <p:spTgt spid="1912"/>
                                        </p:tgtEl>
                                        <p:attrNameLst>
                                          <p:attrName>style.visibility</p:attrName>
                                        </p:attrNameLst>
                                      </p:cBhvr>
                                      <p:to>
                                        <p:strVal val="visible"/>
                                      </p:to>
                                    </p:set>
                                    <p:animEffect filter="fade" transition="in">
                                      <p:cBhvr>
                                        <p:cTn dur="500"/>
                                        <p:tgtEl>
                                          <p:spTgt spid="1912"/>
                                        </p:tgtEl>
                                      </p:cBhvr>
                                    </p:animEffect>
                                  </p:childTnLst>
                                </p:cTn>
                              </p:par>
                              <p:par>
                                <p:cTn fill="hold" nodeType="withEffect" presetClass="entr" presetID="10" presetSubtype="0">
                                  <p:stCondLst>
                                    <p:cond delay="0"/>
                                  </p:stCondLst>
                                  <p:childTnLst>
                                    <p:set>
                                      <p:cBhvr>
                                        <p:cTn dur="1" fill="hold">
                                          <p:stCondLst>
                                            <p:cond delay="0"/>
                                          </p:stCondLst>
                                        </p:cTn>
                                        <p:tgtEl>
                                          <p:spTgt spid="1913"/>
                                        </p:tgtEl>
                                        <p:attrNameLst>
                                          <p:attrName>style.visibility</p:attrName>
                                        </p:attrNameLst>
                                      </p:cBhvr>
                                      <p:to>
                                        <p:strVal val="visible"/>
                                      </p:to>
                                    </p:set>
                                    <p:animEffect filter="fade" transition="in">
                                      <p:cBhvr>
                                        <p:cTn dur="500"/>
                                        <p:tgtEl>
                                          <p:spTgt spid="191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914"/>
                                        </p:tgtEl>
                                        <p:attrNameLst>
                                          <p:attrName>style.visibility</p:attrName>
                                        </p:attrNameLst>
                                      </p:cBhvr>
                                      <p:to>
                                        <p:strVal val="visible"/>
                                      </p:to>
                                    </p:set>
                                    <p:animEffect filter="fade" transition="in">
                                      <p:cBhvr>
                                        <p:cTn dur="500"/>
                                        <p:tgtEl>
                                          <p:spTgt spid="19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12" name="Shape 912"/>
        <p:cNvGrpSpPr/>
        <p:nvPr/>
      </p:nvGrpSpPr>
      <p:grpSpPr>
        <a:xfrm>
          <a:off x="0" y="0"/>
          <a:ext cx="0" cy="0"/>
          <a:chOff x="0" y="0"/>
          <a:chExt cx="0" cy="0"/>
        </a:xfrm>
      </p:grpSpPr>
      <p:sp>
        <p:nvSpPr>
          <p:cNvPr id="913" name="Google Shape;913;p3"/>
          <p:cNvSpPr txBox="1"/>
          <p:nvPr>
            <p:ph type="ctrTitle"/>
          </p:nvPr>
        </p:nvSpPr>
        <p:spPr>
          <a:xfrm>
            <a:off x="1266092" y="196948"/>
            <a:ext cx="9753601" cy="675249"/>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Arial"/>
              <a:buNone/>
            </a:pPr>
            <a:r>
              <a:rPr lang="en-US" sz="3200"/>
              <a:t>The Ability to Read the Genetic Code</a:t>
            </a:r>
            <a:endParaRPr sz="3200"/>
          </a:p>
        </p:txBody>
      </p:sp>
      <p:sp>
        <p:nvSpPr>
          <p:cNvPr id="914" name="Google Shape;914;p3"/>
          <p:cNvSpPr txBox="1"/>
          <p:nvPr/>
        </p:nvSpPr>
        <p:spPr>
          <a:xfrm>
            <a:off x="355257" y="5702114"/>
            <a:ext cx="11417643" cy="369332"/>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b="0" i="0" lang="en-US" sz="900" u="none" cap="none" strike="noStrike">
                <a:solidFill>
                  <a:srgbClr val="7F7F7F"/>
                </a:solidFill>
                <a:latin typeface="Calibri"/>
                <a:ea typeface="Calibri"/>
                <a:cs typeface="Calibri"/>
                <a:sym typeface="Calibri"/>
              </a:rPr>
              <a:t>Nucleic acids research 36, 3978–92 (2008)</a:t>
            </a:r>
            <a:endParaRPr/>
          </a:p>
          <a:p>
            <a:pPr indent="0" lvl="0" marL="0" marR="0" rtl="0" algn="l">
              <a:spcBef>
                <a:spcPts val="0"/>
              </a:spcBef>
              <a:spcAft>
                <a:spcPts val="0"/>
              </a:spcAft>
              <a:buNone/>
            </a:pPr>
            <a:r>
              <a:rPr lang="en-US" sz="900">
                <a:solidFill>
                  <a:srgbClr val="7F7F7F"/>
                </a:solidFill>
                <a:latin typeface="Calibri"/>
                <a:ea typeface="Calibri"/>
                <a:cs typeface="Calibri"/>
                <a:sym typeface="Calibri"/>
              </a:rPr>
              <a:t>Nature Biotechnology 26, 1135–1145 (2008), Published online: 9 October 2008 </a:t>
            </a:r>
            <a:endParaRPr/>
          </a:p>
        </p:txBody>
      </p:sp>
      <p:sp>
        <p:nvSpPr>
          <p:cNvPr id="915" name="Google Shape;915;p3"/>
          <p:cNvSpPr/>
          <p:nvPr/>
        </p:nvSpPr>
        <p:spPr>
          <a:xfrm>
            <a:off x="342900" y="3319914"/>
            <a:ext cx="3622661" cy="191283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1600">
                <a:solidFill>
                  <a:schemeClr val="accent1"/>
                </a:solidFill>
                <a:latin typeface="Arial"/>
                <a:ea typeface="Arial"/>
                <a:cs typeface="Arial"/>
                <a:sym typeface="Arial"/>
              </a:rPr>
              <a:t>Basics of DNA sequencing</a:t>
            </a:r>
            <a:endParaRPr/>
          </a:p>
          <a:p>
            <a:pPr indent="-228600" lvl="0" marL="228600" marR="0" rtl="0" algn="l">
              <a:lnSpc>
                <a:spcPct val="90000"/>
              </a:lnSpc>
              <a:spcBef>
                <a:spcPts val="1200"/>
              </a:spcBef>
              <a:spcAft>
                <a:spcPts val="0"/>
              </a:spcAft>
              <a:buClr>
                <a:schemeClr val="dk1"/>
              </a:buClr>
              <a:buSzPts val="1200"/>
              <a:buFont typeface="Arial"/>
              <a:buChar char="•"/>
            </a:pPr>
            <a:r>
              <a:rPr lang="en-US" sz="1200">
                <a:solidFill>
                  <a:schemeClr val="dk1"/>
                </a:solidFill>
                <a:latin typeface="Arial"/>
                <a:ea typeface="Arial"/>
                <a:cs typeface="Arial"/>
                <a:sym typeface="Arial"/>
              </a:rPr>
              <a:t>To be able to read the sequence of DNA (or letters) requires the ability to distinguish between the different nucleotides</a:t>
            </a:r>
            <a:endParaRPr/>
          </a:p>
          <a:p>
            <a:pPr indent="-228600" lvl="0" marL="228600" marR="0" rtl="0" algn="l">
              <a:lnSpc>
                <a:spcPct val="90000"/>
              </a:lnSpc>
              <a:spcBef>
                <a:spcPts val="300"/>
              </a:spcBef>
              <a:spcAft>
                <a:spcPts val="0"/>
              </a:spcAft>
              <a:buClr>
                <a:schemeClr val="dk1"/>
              </a:buClr>
              <a:buSzPts val="1200"/>
              <a:buFont typeface="Arial"/>
              <a:buChar char="•"/>
            </a:pPr>
            <a:r>
              <a:rPr lang="en-US" sz="1200">
                <a:solidFill>
                  <a:schemeClr val="dk1"/>
                </a:solidFill>
                <a:latin typeface="Arial"/>
                <a:ea typeface="Arial"/>
                <a:cs typeface="Arial"/>
                <a:sym typeface="Arial"/>
              </a:rPr>
              <a:t>Various methods are available:</a:t>
            </a:r>
            <a:endParaRPr/>
          </a:p>
          <a:p>
            <a:pPr indent="-182880" lvl="0" marL="365760" marR="0" rtl="0" algn="l">
              <a:lnSpc>
                <a:spcPct val="90000"/>
              </a:lnSpc>
              <a:spcBef>
                <a:spcPts val="300"/>
              </a:spcBef>
              <a:spcAft>
                <a:spcPts val="0"/>
              </a:spcAft>
              <a:buClr>
                <a:schemeClr val="dk1"/>
              </a:buClr>
              <a:buSzPts val="1200"/>
              <a:buFont typeface="Arial"/>
              <a:buChar char="•"/>
            </a:pPr>
            <a:r>
              <a:rPr lang="en-US" sz="1200">
                <a:solidFill>
                  <a:schemeClr val="dk1"/>
                </a:solidFill>
                <a:latin typeface="Arial"/>
                <a:ea typeface="Arial"/>
                <a:cs typeface="Arial"/>
                <a:sym typeface="Arial"/>
              </a:rPr>
              <a:t>Some recognize size and shape</a:t>
            </a:r>
            <a:endParaRPr/>
          </a:p>
          <a:p>
            <a:pPr indent="-182880" lvl="0" marL="365760" marR="0" rtl="0" algn="l">
              <a:lnSpc>
                <a:spcPct val="90000"/>
              </a:lnSpc>
              <a:spcBef>
                <a:spcPts val="300"/>
              </a:spcBef>
              <a:spcAft>
                <a:spcPts val="0"/>
              </a:spcAft>
              <a:buClr>
                <a:schemeClr val="dk1"/>
              </a:buClr>
              <a:buSzPts val="1200"/>
              <a:buFont typeface="Arial"/>
              <a:buChar char="•"/>
            </a:pPr>
            <a:r>
              <a:rPr lang="en-US" sz="1200">
                <a:solidFill>
                  <a:schemeClr val="dk1"/>
                </a:solidFill>
                <a:latin typeface="Arial"/>
                <a:ea typeface="Arial"/>
                <a:cs typeface="Arial"/>
                <a:sym typeface="Arial"/>
              </a:rPr>
              <a:t>The majority use pre-labelled fluorescent nucleotides that only bind to their complementary partner </a:t>
            </a:r>
            <a:endParaRPr sz="1200">
              <a:solidFill>
                <a:schemeClr val="dk1"/>
              </a:solidFill>
              <a:latin typeface="Arial"/>
              <a:ea typeface="Arial"/>
              <a:cs typeface="Arial"/>
              <a:sym typeface="Arial"/>
            </a:endParaRPr>
          </a:p>
        </p:txBody>
      </p:sp>
      <p:cxnSp>
        <p:nvCxnSpPr>
          <p:cNvPr id="916" name="Google Shape;916;p3"/>
          <p:cNvCxnSpPr/>
          <p:nvPr/>
        </p:nvCxnSpPr>
        <p:spPr>
          <a:xfrm>
            <a:off x="4106065" y="1872361"/>
            <a:ext cx="0" cy="3200400"/>
          </a:xfrm>
          <a:prstGeom prst="straightConnector1">
            <a:avLst/>
          </a:prstGeom>
          <a:noFill/>
          <a:ln cap="flat" cmpd="sng" w="12700">
            <a:solidFill>
              <a:schemeClr val="lt2"/>
            </a:solidFill>
            <a:prstDash val="solid"/>
            <a:round/>
            <a:headEnd len="sm" w="sm" type="none"/>
            <a:tailEnd len="sm" w="sm" type="none"/>
          </a:ln>
        </p:spPr>
      </p:cxnSp>
      <p:cxnSp>
        <p:nvCxnSpPr>
          <p:cNvPr id="917" name="Google Shape;917;p3"/>
          <p:cNvCxnSpPr/>
          <p:nvPr/>
        </p:nvCxnSpPr>
        <p:spPr>
          <a:xfrm>
            <a:off x="8009734" y="1872361"/>
            <a:ext cx="0" cy="3200400"/>
          </a:xfrm>
          <a:prstGeom prst="straightConnector1">
            <a:avLst/>
          </a:prstGeom>
          <a:noFill/>
          <a:ln cap="flat" cmpd="sng" w="12700">
            <a:solidFill>
              <a:schemeClr val="lt2"/>
            </a:solidFill>
            <a:prstDash val="solid"/>
            <a:round/>
            <a:headEnd len="sm" w="sm" type="none"/>
            <a:tailEnd len="sm" w="sm" type="none"/>
          </a:ln>
        </p:spPr>
      </p:cxnSp>
      <p:sp>
        <p:nvSpPr>
          <p:cNvPr id="918" name="Google Shape;918;p3"/>
          <p:cNvSpPr/>
          <p:nvPr/>
        </p:nvSpPr>
        <p:spPr>
          <a:xfrm>
            <a:off x="4246569" y="3319914"/>
            <a:ext cx="3622661" cy="1043363"/>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1600">
                <a:solidFill>
                  <a:schemeClr val="accent1"/>
                </a:solidFill>
                <a:latin typeface="Arial"/>
                <a:ea typeface="Arial"/>
                <a:cs typeface="Arial"/>
                <a:sym typeface="Arial"/>
              </a:rPr>
              <a:t>Sanger-based electrophoresis (1977)</a:t>
            </a:r>
            <a:endParaRPr/>
          </a:p>
          <a:p>
            <a:pPr indent="-228600" lvl="0" marL="228600" marR="0" rtl="0" algn="l">
              <a:lnSpc>
                <a:spcPct val="90000"/>
              </a:lnSpc>
              <a:spcBef>
                <a:spcPts val="1200"/>
              </a:spcBef>
              <a:spcAft>
                <a:spcPts val="0"/>
              </a:spcAft>
              <a:buClr>
                <a:schemeClr val="dk1"/>
              </a:buClr>
              <a:buSzPts val="1200"/>
              <a:buFont typeface="Arial"/>
              <a:buChar char="•"/>
            </a:pPr>
            <a:r>
              <a:rPr lang="en-US" sz="1200">
                <a:solidFill>
                  <a:schemeClr val="dk1"/>
                </a:solidFill>
                <a:latin typeface="Arial"/>
                <a:ea typeface="Arial"/>
                <a:cs typeface="Arial"/>
                <a:sym typeface="Arial"/>
              </a:rPr>
              <a:t>1 read / capillary</a:t>
            </a:r>
            <a:endParaRPr/>
          </a:p>
          <a:p>
            <a:pPr indent="-228600" lvl="0" marL="228600" marR="0" rtl="0" algn="l">
              <a:lnSpc>
                <a:spcPct val="90000"/>
              </a:lnSpc>
              <a:spcBef>
                <a:spcPts val="300"/>
              </a:spcBef>
              <a:spcAft>
                <a:spcPts val="0"/>
              </a:spcAft>
              <a:buClr>
                <a:schemeClr val="dk1"/>
              </a:buClr>
              <a:buSzPts val="1200"/>
              <a:buFont typeface="Arial"/>
              <a:buChar char="•"/>
            </a:pPr>
            <a:r>
              <a:rPr lang="en-US" sz="1200">
                <a:solidFill>
                  <a:schemeClr val="dk1"/>
                </a:solidFill>
                <a:latin typeface="Arial"/>
                <a:ea typeface="Arial"/>
                <a:cs typeface="Arial"/>
                <a:sym typeface="Arial"/>
              </a:rPr>
              <a:t>96 capillaries / run</a:t>
            </a:r>
            <a:endParaRPr/>
          </a:p>
          <a:p>
            <a:pPr indent="-228600" lvl="0" marL="228600" marR="0" rtl="0" algn="l">
              <a:lnSpc>
                <a:spcPct val="90000"/>
              </a:lnSpc>
              <a:spcBef>
                <a:spcPts val="300"/>
              </a:spcBef>
              <a:spcAft>
                <a:spcPts val="0"/>
              </a:spcAft>
              <a:buClr>
                <a:schemeClr val="dk1"/>
              </a:buClr>
              <a:buSzPts val="1200"/>
              <a:buFont typeface="Arial"/>
              <a:buChar char="•"/>
            </a:pPr>
            <a:r>
              <a:rPr lang="en-US" sz="1200">
                <a:solidFill>
                  <a:schemeClr val="dk1"/>
                </a:solidFill>
                <a:latin typeface="Arial"/>
                <a:ea typeface="Arial"/>
                <a:cs typeface="Arial"/>
                <a:sym typeface="Arial"/>
              </a:rPr>
              <a:t>1.2Mb / day</a:t>
            </a:r>
            <a:endParaRPr/>
          </a:p>
        </p:txBody>
      </p:sp>
      <p:sp>
        <p:nvSpPr>
          <p:cNvPr id="919" name="Google Shape;919;p3"/>
          <p:cNvSpPr/>
          <p:nvPr/>
        </p:nvSpPr>
        <p:spPr>
          <a:xfrm>
            <a:off x="8150238" y="3319914"/>
            <a:ext cx="3622661" cy="838691"/>
          </a:xfrm>
          <a:prstGeom prst="rect">
            <a:avLst/>
          </a:prstGeom>
          <a:noFill/>
          <a:ln>
            <a:noFill/>
          </a:ln>
        </p:spPr>
        <p:txBody>
          <a:bodyPr anchorCtr="0" anchor="t" bIns="45700" lIns="91425" spcFirstLastPara="1" rIns="91425" wrap="square" tIns="45700">
            <a:spAutoFit/>
          </a:bodyPr>
          <a:lstStyle/>
          <a:p>
            <a:pPr indent="0" lvl="0" marL="0" marR="0" rtl="0" algn="l">
              <a:lnSpc>
                <a:spcPct val="90000"/>
              </a:lnSpc>
              <a:spcBef>
                <a:spcPts val="0"/>
              </a:spcBef>
              <a:spcAft>
                <a:spcPts val="0"/>
              </a:spcAft>
              <a:buNone/>
            </a:pPr>
            <a:r>
              <a:rPr lang="en-US" sz="1600">
                <a:solidFill>
                  <a:schemeClr val="accent1"/>
                </a:solidFill>
                <a:latin typeface="Arial"/>
                <a:ea typeface="Arial"/>
                <a:cs typeface="Arial"/>
                <a:sym typeface="Arial"/>
              </a:rPr>
              <a:t>NGS Cyclic reads (2007)</a:t>
            </a:r>
            <a:endParaRPr/>
          </a:p>
          <a:p>
            <a:pPr indent="-228600" lvl="0" marL="228600" marR="0" rtl="0" algn="l">
              <a:lnSpc>
                <a:spcPct val="90000"/>
              </a:lnSpc>
              <a:spcBef>
                <a:spcPts val="1200"/>
              </a:spcBef>
              <a:spcAft>
                <a:spcPts val="0"/>
              </a:spcAft>
              <a:buClr>
                <a:schemeClr val="dk1"/>
              </a:buClr>
              <a:buSzPts val="1200"/>
              <a:buFont typeface="Arial"/>
              <a:buChar char="•"/>
            </a:pPr>
            <a:r>
              <a:rPr lang="en-US" sz="1200">
                <a:solidFill>
                  <a:schemeClr val="dk1"/>
                </a:solidFill>
                <a:latin typeface="Arial"/>
                <a:ea typeface="Arial"/>
                <a:cs typeface="Arial"/>
                <a:sym typeface="Arial"/>
              </a:rPr>
              <a:t>4M-20B reads / flow cell</a:t>
            </a:r>
            <a:endParaRPr/>
          </a:p>
          <a:p>
            <a:pPr indent="-228600" lvl="0" marL="228600" marR="0" rtl="0" algn="l">
              <a:lnSpc>
                <a:spcPct val="90000"/>
              </a:lnSpc>
              <a:spcBef>
                <a:spcPts val="300"/>
              </a:spcBef>
              <a:spcAft>
                <a:spcPts val="0"/>
              </a:spcAft>
              <a:buClr>
                <a:schemeClr val="dk1"/>
              </a:buClr>
              <a:buSzPts val="1200"/>
              <a:buFont typeface="Arial"/>
              <a:buChar char="•"/>
            </a:pPr>
            <a:r>
              <a:rPr lang="en-US" sz="1200">
                <a:solidFill>
                  <a:schemeClr val="dk1"/>
                </a:solidFill>
                <a:latin typeface="Arial"/>
                <a:ea typeface="Arial"/>
                <a:cs typeface="Arial"/>
                <a:sym typeface="Arial"/>
              </a:rPr>
              <a:t>~1500Gb / day</a:t>
            </a:r>
            <a:endParaRPr/>
          </a:p>
        </p:txBody>
      </p:sp>
      <p:pic>
        <p:nvPicPr>
          <p:cNvPr id="920" name="Google Shape;920;p3"/>
          <p:cNvPicPr preferRelativeResize="0"/>
          <p:nvPr/>
        </p:nvPicPr>
        <p:blipFill rotWithShape="1">
          <a:blip r:embed="rId3">
            <a:alphaModFix/>
          </a:blip>
          <a:srcRect b="0" l="0" r="0" t="0"/>
          <a:stretch/>
        </p:blipFill>
        <p:spPr>
          <a:xfrm>
            <a:off x="342900" y="1977868"/>
            <a:ext cx="2244127" cy="1077181"/>
          </a:xfrm>
          <a:prstGeom prst="rect">
            <a:avLst/>
          </a:prstGeom>
          <a:noFill/>
          <a:ln>
            <a:noFill/>
          </a:ln>
        </p:spPr>
      </p:pic>
      <p:grpSp>
        <p:nvGrpSpPr>
          <p:cNvPr id="921" name="Google Shape;921;p3"/>
          <p:cNvGrpSpPr/>
          <p:nvPr/>
        </p:nvGrpSpPr>
        <p:grpSpPr>
          <a:xfrm>
            <a:off x="2700274" y="1871563"/>
            <a:ext cx="1352994" cy="1274092"/>
            <a:chOff x="3609678" y="2227620"/>
            <a:chExt cx="2007354" cy="1890293"/>
          </a:xfrm>
        </p:grpSpPr>
        <p:sp>
          <p:nvSpPr>
            <p:cNvPr id="922" name="Google Shape;922;p3"/>
            <p:cNvSpPr txBox="1"/>
            <p:nvPr/>
          </p:nvSpPr>
          <p:spPr>
            <a:xfrm>
              <a:off x="3609678" y="3569958"/>
              <a:ext cx="2007354" cy="54795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00">
                  <a:solidFill>
                    <a:schemeClr val="accent5"/>
                  </a:solidFill>
                  <a:latin typeface="Calibri"/>
                  <a:ea typeface="Calibri"/>
                  <a:cs typeface="Calibri"/>
                  <a:sym typeface="Calibri"/>
                </a:rPr>
                <a:t>G</a:t>
              </a:r>
              <a:r>
                <a:rPr b="1" lang="en-US" sz="900">
                  <a:solidFill>
                    <a:schemeClr val="accent6"/>
                  </a:solidFill>
                  <a:latin typeface="Calibri"/>
                  <a:ea typeface="Calibri"/>
                  <a:cs typeface="Calibri"/>
                  <a:sym typeface="Calibri"/>
                </a:rPr>
                <a:t>T</a:t>
              </a:r>
              <a:r>
                <a:rPr b="1" lang="en-US" sz="900">
                  <a:solidFill>
                    <a:schemeClr val="accent3"/>
                  </a:solidFill>
                  <a:latin typeface="Calibri"/>
                  <a:ea typeface="Calibri"/>
                  <a:cs typeface="Calibri"/>
                  <a:sym typeface="Calibri"/>
                </a:rPr>
                <a:t>A</a:t>
              </a:r>
              <a:r>
                <a:rPr b="1" lang="en-US" sz="900">
                  <a:solidFill>
                    <a:schemeClr val="accent6"/>
                  </a:solidFill>
                  <a:latin typeface="Calibri"/>
                  <a:ea typeface="Calibri"/>
                  <a:cs typeface="Calibri"/>
                  <a:sym typeface="Calibri"/>
                </a:rPr>
                <a:t>T</a:t>
              </a:r>
              <a:r>
                <a:rPr b="1" lang="en-US" sz="900">
                  <a:solidFill>
                    <a:schemeClr val="accent5"/>
                  </a:solidFill>
                  <a:latin typeface="Calibri"/>
                  <a:ea typeface="Calibri"/>
                  <a:cs typeface="Calibri"/>
                  <a:sym typeface="Calibri"/>
                </a:rPr>
                <a:t>G</a:t>
              </a:r>
              <a:r>
                <a:rPr b="1" lang="en-US" sz="900">
                  <a:solidFill>
                    <a:schemeClr val="accent2"/>
                  </a:solidFill>
                  <a:latin typeface="Calibri"/>
                  <a:ea typeface="Calibri"/>
                  <a:cs typeface="Calibri"/>
                  <a:sym typeface="Calibri"/>
                </a:rPr>
                <a:t>C</a:t>
              </a:r>
              <a:r>
                <a:rPr b="1" lang="en-US" sz="900">
                  <a:solidFill>
                    <a:schemeClr val="accent6"/>
                  </a:solidFill>
                  <a:latin typeface="Calibri"/>
                  <a:ea typeface="Calibri"/>
                  <a:cs typeface="Calibri"/>
                  <a:sym typeface="Calibri"/>
                </a:rPr>
                <a:t>T</a:t>
              </a:r>
              <a:r>
                <a:rPr b="1" lang="en-US" sz="900">
                  <a:solidFill>
                    <a:schemeClr val="accent2"/>
                  </a:solidFill>
                  <a:latin typeface="Calibri"/>
                  <a:ea typeface="Calibri"/>
                  <a:cs typeface="Calibri"/>
                  <a:sym typeface="Calibri"/>
                </a:rPr>
                <a:t>C</a:t>
              </a:r>
              <a:endParaRPr/>
            </a:p>
            <a:p>
              <a:pPr indent="0" lvl="0" marL="0" marR="0" rtl="0" algn="l">
                <a:spcBef>
                  <a:spcPts val="0"/>
                </a:spcBef>
                <a:spcAft>
                  <a:spcPts val="0"/>
                </a:spcAft>
                <a:buNone/>
              </a:pPr>
              <a:r>
                <a:rPr b="1" lang="en-US" sz="900">
                  <a:solidFill>
                    <a:srgbClr val="7F7F7F"/>
                  </a:solidFill>
                  <a:latin typeface="Calibri"/>
                  <a:ea typeface="Calibri"/>
                  <a:cs typeface="Calibri"/>
                  <a:sym typeface="Calibri"/>
                </a:rPr>
                <a:t>CATACGACGGAC</a:t>
              </a:r>
              <a:endParaRPr b="1" sz="900">
                <a:solidFill>
                  <a:srgbClr val="7F7F7F"/>
                </a:solidFill>
                <a:latin typeface="Calibri"/>
                <a:ea typeface="Calibri"/>
                <a:cs typeface="Calibri"/>
                <a:sym typeface="Calibri"/>
              </a:endParaRPr>
            </a:p>
          </p:txBody>
        </p:sp>
        <p:sp>
          <p:nvSpPr>
            <p:cNvPr id="923" name="Google Shape;923;p3"/>
            <p:cNvSpPr txBox="1"/>
            <p:nvPr/>
          </p:nvSpPr>
          <p:spPr>
            <a:xfrm>
              <a:off x="4274100" y="2353115"/>
              <a:ext cx="324676" cy="34247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00">
                  <a:solidFill>
                    <a:schemeClr val="accent5"/>
                  </a:solidFill>
                  <a:latin typeface="Calibri"/>
                  <a:ea typeface="Calibri"/>
                  <a:cs typeface="Calibri"/>
                  <a:sym typeface="Calibri"/>
                </a:rPr>
                <a:t>G</a:t>
              </a:r>
              <a:endParaRPr/>
            </a:p>
          </p:txBody>
        </p:sp>
        <p:sp>
          <p:nvSpPr>
            <p:cNvPr id="924" name="Google Shape;924;p3"/>
            <p:cNvSpPr txBox="1"/>
            <p:nvPr/>
          </p:nvSpPr>
          <p:spPr>
            <a:xfrm>
              <a:off x="4643906" y="2227620"/>
              <a:ext cx="343261" cy="34247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00">
                  <a:solidFill>
                    <a:schemeClr val="accent6"/>
                  </a:solidFill>
                  <a:latin typeface="Calibri"/>
                  <a:ea typeface="Calibri"/>
                  <a:cs typeface="Calibri"/>
                  <a:sym typeface="Calibri"/>
                </a:rPr>
                <a:t>T</a:t>
              </a:r>
              <a:endParaRPr/>
            </a:p>
          </p:txBody>
        </p:sp>
        <p:sp>
          <p:nvSpPr>
            <p:cNvPr id="925" name="Google Shape;925;p3"/>
            <p:cNvSpPr txBox="1"/>
            <p:nvPr/>
          </p:nvSpPr>
          <p:spPr>
            <a:xfrm>
              <a:off x="4100994" y="2875737"/>
              <a:ext cx="383486" cy="34247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00">
                  <a:solidFill>
                    <a:schemeClr val="accent2"/>
                  </a:solidFill>
                  <a:latin typeface="Calibri"/>
                  <a:ea typeface="Calibri"/>
                  <a:cs typeface="Calibri"/>
                  <a:sym typeface="Calibri"/>
                </a:rPr>
                <a:t>C</a:t>
              </a:r>
              <a:endParaRPr/>
            </a:p>
          </p:txBody>
        </p:sp>
        <p:sp>
          <p:nvSpPr>
            <p:cNvPr id="926" name="Google Shape;926;p3"/>
            <p:cNvSpPr txBox="1"/>
            <p:nvPr/>
          </p:nvSpPr>
          <p:spPr>
            <a:xfrm>
              <a:off x="4745032" y="2415400"/>
              <a:ext cx="343264" cy="34247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00">
                  <a:solidFill>
                    <a:schemeClr val="accent3"/>
                  </a:solidFill>
                  <a:latin typeface="Calibri"/>
                  <a:ea typeface="Calibri"/>
                  <a:cs typeface="Calibri"/>
                  <a:sym typeface="Calibri"/>
                </a:rPr>
                <a:t>A</a:t>
              </a:r>
              <a:endParaRPr/>
            </a:p>
          </p:txBody>
        </p:sp>
        <p:sp>
          <p:nvSpPr>
            <p:cNvPr id="927" name="Google Shape;927;p3"/>
            <p:cNvSpPr txBox="1"/>
            <p:nvPr/>
          </p:nvSpPr>
          <p:spPr>
            <a:xfrm>
              <a:off x="4547333" y="2423954"/>
              <a:ext cx="383486" cy="34247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00">
                  <a:solidFill>
                    <a:schemeClr val="accent2"/>
                  </a:solidFill>
                  <a:latin typeface="Calibri"/>
                  <a:ea typeface="Calibri"/>
                  <a:cs typeface="Calibri"/>
                  <a:sym typeface="Calibri"/>
                </a:rPr>
                <a:t>C</a:t>
              </a:r>
              <a:endParaRPr/>
            </a:p>
          </p:txBody>
        </p:sp>
        <p:sp>
          <p:nvSpPr>
            <p:cNvPr id="928" name="Google Shape;928;p3"/>
            <p:cNvSpPr txBox="1"/>
            <p:nvPr/>
          </p:nvSpPr>
          <p:spPr>
            <a:xfrm>
              <a:off x="4682654" y="2771062"/>
              <a:ext cx="383486" cy="34247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00">
                  <a:solidFill>
                    <a:schemeClr val="accent2"/>
                  </a:solidFill>
                  <a:latin typeface="Calibri"/>
                  <a:ea typeface="Calibri"/>
                  <a:cs typeface="Calibri"/>
                  <a:sym typeface="Calibri"/>
                </a:rPr>
                <a:t>C</a:t>
              </a:r>
              <a:endParaRPr/>
            </a:p>
          </p:txBody>
        </p:sp>
        <p:sp>
          <p:nvSpPr>
            <p:cNvPr id="929" name="Google Shape;929;p3"/>
            <p:cNvSpPr txBox="1"/>
            <p:nvPr/>
          </p:nvSpPr>
          <p:spPr>
            <a:xfrm>
              <a:off x="3938294" y="2515904"/>
              <a:ext cx="324676" cy="34247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00">
                  <a:solidFill>
                    <a:schemeClr val="accent5"/>
                  </a:solidFill>
                  <a:latin typeface="Calibri"/>
                  <a:ea typeface="Calibri"/>
                  <a:cs typeface="Calibri"/>
                  <a:sym typeface="Calibri"/>
                </a:rPr>
                <a:t>G</a:t>
              </a:r>
              <a:endParaRPr/>
            </a:p>
          </p:txBody>
        </p:sp>
        <p:sp>
          <p:nvSpPr>
            <p:cNvPr id="930" name="Google Shape;930;p3"/>
            <p:cNvSpPr txBox="1"/>
            <p:nvPr/>
          </p:nvSpPr>
          <p:spPr>
            <a:xfrm>
              <a:off x="4357976" y="2576812"/>
              <a:ext cx="324676" cy="34247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00">
                  <a:solidFill>
                    <a:schemeClr val="accent5"/>
                  </a:solidFill>
                  <a:latin typeface="Calibri"/>
                  <a:ea typeface="Calibri"/>
                  <a:cs typeface="Calibri"/>
                  <a:sym typeface="Calibri"/>
                </a:rPr>
                <a:t>G</a:t>
              </a:r>
              <a:endParaRPr/>
            </a:p>
          </p:txBody>
        </p:sp>
        <p:sp>
          <p:nvSpPr>
            <p:cNvPr id="931" name="Google Shape;931;p3"/>
            <p:cNvSpPr txBox="1"/>
            <p:nvPr/>
          </p:nvSpPr>
          <p:spPr>
            <a:xfrm>
              <a:off x="4063097" y="2318450"/>
              <a:ext cx="343261" cy="34247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00">
                  <a:solidFill>
                    <a:schemeClr val="accent6"/>
                  </a:solidFill>
                  <a:latin typeface="Calibri"/>
                  <a:ea typeface="Calibri"/>
                  <a:cs typeface="Calibri"/>
                  <a:sym typeface="Calibri"/>
                </a:rPr>
                <a:t>T</a:t>
              </a:r>
              <a:endParaRPr/>
            </a:p>
          </p:txBody>
        </p:sp>
        <p:sp>
          <p:nvSpPr>
            <p:cNvPr id="932" name="Google Shape;932;p3"/>
            <p:cNvSpPr txBox="1"/>
            <p:nvPr/>
          </p:nvSpPr>
          <p:spPr>
            <a:xfrm>
              <a:off x="4660395" y="2615790"/>
              <a:ext cx="343261" cy="34247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00">
                  <a:solidFill>
                    <a:schemeClr val="accent6"/>
                  </a:solidFill>
                  <a:latin typeface="Calibri"/>
                  <a:ea typeface="Calibri"/>
                  <a:cs typeface="Calibri"/>
                  <a:sym typeface="Calibri"/>
                </a:rPr>
                <a:t>T</a:t>
              </a:r>
              <a:endParaRPr/>
            </a:p>
          </p:txBody>
        </p:sp>
        <p:sp>
          <p:nvSpPr>
            <p:cNvPr id="933" name="Google Shape;933;p3"/>
            <p:cNvSpPr txBox="1"/>
            <p:nvPr/>
          </p:nvSpPr>
          <p:spPr>
            <a:xfrm>
              <a:off x="4495585" y="2804900"/>
              <a:ext cx="343261" cy="34247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00">
                  <a:solidFill>
                    <a:schemeClr val="accent6"/>
                  </a:solidFill>
                  <a:latin typeface="Calibri"/>
                  <a:ea typeface="Calibri"/>
                  <a:cs typeface="Calibri"/>
                  <a:sym typeface="Calibri"/>
                </a:rPr>
                <a:t>T</a:t>
              </a:r>
              <a:endParaRPr/>
            </a:p>
          </p:txBody>
        </p:sp>
        <p:sp>
          <p:nvSpPr>
            <p:cNvPr id="934" name="Google Shape;934;p3"/>
            <p:cNvSpPr txBox="1"/>
            <p:nvPr/>
          </p:nvSpPr>
          <p:spPr>
            <a:xfrm>
              <a:off x="4312848" y="2796308"/>
              <a:ext cx="343264" cy="34247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00">
                  <a:solidFill>
                    <a:schemeClr val="accent3"/>
                  </a:solidFill>
                  <a:latin typeface="Calibri"/>
                  <a:ea typeface="Calibri"/>
                  <a:cs typeface="Calibri"/>
                  <a:sym typeface="Calibri"/>
                </a:rPr>
                <a:t>A</a:t>
              </a:r>
              <a:endParaRPr/>
            </a:p>
          </p:txBody>
        </p:sp>
        <p:sp>
          <p:nvSpPr>
            <p:cNvPr id="935" name="Google Shape;935;p3"/>
            <p:cNvSpPr txBox="1"/>
            <p:nvPr/>
          </p:nvSpPr>
          <p:spPr>
            <a:xfrm>
              <a:off x="4448538" y="2249984"/>
              <a:ext cx="343264" cy="34247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00">
                  <a:solidFill>
                    <a:schemeClr val="accent3"/>
                  </a:solidFill>
                  <a:latin typeface="Calibri"/>
                  <a:ea typeface="Calibri"/>
                  <a:cs typeface="Calibri"/>
                  <a:sym typeface="Calibri"/>
                </a:rPr>
                <a:t>A</a:t>
              </a:r>
              <a:endParaRPr/>
            </a:p>
          </p:txBody>
        </p:sp>
        <p:sp>
          <p:nvSpPr>
            <p:cNvPr id="936" name="Google Shape;936;p3"/>
            <p:cNvSpPr txBox="1"/>
            <p:nvPr/>
          </p:nvSpPr>
          <p:spPr>
            <a:xfrm>
              <a:off x="4130632" y="2552553"/>
              <a:ext cx="343264" cy="34247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900">
                  <a:solidFill>
                    <a:schemeClr val="accent3"/>
                  </a:solidFill>
                  <a:latin typeface="Calibri"/>
                  <a:ea typeface="Calibri"/>
                  <a:cs typeface="Calibri"/>
                  <a:sym typeface="Calibri"/>
                </a:rPr>
                <a:t>A</a:t>
              </a:r>
              <a:endParaRPr/>
            </a:p>
          </p:txBody>
        </p:sp>
      </p:grpSp>
      <p:pic>
        <p:nvPicPr>
          <p:cNvPr descr="http://www.nature.com/nbt/journal/v26/n10/images/nbt1486-F1.gif" id="937" name="Google Shape;937;p3"/>
          <p:cNvPicPr preferRelativeResize="0"/>
          <p:nvPr/>
        </p:nvPicPr>
        <p:blipFill rotWithShape="1">
          <a:blip r:embed="rId4">
            <a:alphaModFix/>
          </a:blip>
          <a:srcRect b="0" l="0" r="51862" t="82055"/>
          <a:stretch/>
        </p:blipFill>
        <p:spPr>
          <a:xfrm>
            <a:off x="4673857" y="1986979"/>
            <a:ext cx="2768084" cy="1088678"/>
          </a:xfrm>
          <a:prstGeom prst="rect">
            <a:avLst/>
          </a:prstGeom>
          <a:noFill/>
          <a:ln>
            <a:noFill/>
          </a:ln>
        </p:spPr>
      </p:pic>
      <p:pic>
        <p:nvPicPr>
          <p:cNvPr descr="http://www.nature.com/nbt/journal/v26/n10/images/nbt1486-F1.gif" id="938" name="Google Shape;938;p3"/>
          <p:cNvPicPr preferRelativeResize="0"/>
          <p:nvPr/>
        </p:nvPicPr>
        <p:blipFill rotWithShape="1">
          <a:blip r:embed="rId4">
            <a:alphaModFix/>
          </a:blip>
          <a:srcRect b="1569" l="51643" r="617" t="81191"/>
          <a:stretch/>
        </p:blipFill>
        <p:spPr>
          <a:xfrm>
            <a:off x="8612522" y="2009656"/>
            <a:ext cx="2738277" cy="1043324"/>
          </a:xfrm>
          <a:prstGeom prst="rect">
            <a:avLst/>
          </a:prstGeom>
          <a:noFill/>
          <a:ln>
            <a:noFill/>
          </a:ln>
        </p:spPr>
      </p:pic>
      <p:grpSp>
        <p:nvGrpSpPr>
          <p:cNvPr id="939" name="Google Shape;939;p3"/>
          <p:cNvGrpSpPr/>
          <p:nvPr/>
        </p:nvGrpSpPr>
        <p:grpSpPr>
          <a:xfrm rot="10800000">
            <a:off x="3367088" y="2447348"/>
            <a:ext cx="162002" cy="400601"/>
            <a:chOff x="2593328" y="4413092"/>
            <a:chExt cx="442925" cy="661084"/>
          </a:xfrm>
        </p:grpSpPr>
        <p:cxnSp>
          <p:nvCxnSpPr>
            <p:cNvPr id="940" name="Google Shape;940;p3"/>
            <p:cNvCxnSpPr/>
            <p:nvPr/>
          </p:nvCxnSpPr>
          <p:spPr>
            <a:xfrm rot="10800000">
              <a:off x="2618793" y="4413092"/>
              <a:ext cx="0" cy="452020"/>
            </a:xfrm>
            <a:prstGeom prst="straightConnector1">
              <a:avLst/>
            </a:prstGeom>
            <a:noFill/>
            <a:ln cap="flat" cmpd="sng" w="38100">
              <a:solidFill>
                <a:schemeClr val="lt2"/>
              </a:solidFill>
              <a:prstDash val="solid"/>
              <a:miter lim="800000"/>
              <a:headEnd len="sm" w="sm" type="none"/>
              <a:tailEnd len="med" w="med" type="triangle"/>
            </a:ln>
          </p:spPr>
        </p:cxnSp>
        <p:cxnSp>
          <p:nvCxnSpPr>
            <p:cNvPr id="941" name="Google Shape;941;p3"/>
            <p:cNvCxnSpPr/>
            <p:nvPr/>
          </p:nvCxnSpPr>
          <p:spPr>
            <a:xfrm rot="10800000">
              <a:off x="2991786" y="4833675"/>
              <a:ext cx="0" cy="240501"/>
            </a:xfrm>
            <a:prstGeom prst="straightConnector1">
              <a:avLst/>
            </a:prstGeom>
            <a:noFill/>
            <a:ln cap="flat" cmpd="sng" w="38100">
              <a:solidFill>
                <a:schemeClr val="lt2"/>
              </a:solidFill>
              <a:prstDash val="solid"/>
              <a:miter lim="800000"/>
              <a:headEnd len="sm" w="sm" type="none"/>
              <a:tailEnd len="sm" w="sm" type="none"/>
            </a:ln>
          </p:spPr>
        </p:cxnSp>
        <p:cxnSp>
          <p:nvCxnSpPr>
            <p:cNvPr id="942" name="Google Shape;942;p3"/>
            <p:cNvCxnSpPr/>
            <p:nvPr/>
          </p:nvCxnSpPr>
          <p:spPr>
            <a:xfrm rot="10800000">
              <a:off x="2593328" y="4833675"/>
              <a:ext cx="442925" cy="0"/>
            </a:xfrm>
            <a:prstGeom prst="straightConnector1">
              <a:avLst/>
            </a:prstGeom>
            <a:noFill/>
            <a:ln cap="flat" cmpd="sng" w="38100">
              <a:solidFill>
                <a:schemeClr val="lt2"/>
              </a:solidFill>
              <a:prstDash val="solid"/>
              <a:miter lim="800000"/>
              <a:headEnd len="sm" w="sm" type="none"/>
              <a:tailEnd len="sm" w="sm" type="none"/>
            </a:ln>
          </p:spPr>
        </p:cxn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1" name="Shape 1921"/>
        <p:cNvGrpSpPr/>
        <p:nvPr/>
      </p:nvGrpSpPr>
      <p:grpSpPr>
        <a:xfrm>
          <a:off x="0" y="0"/>
          <a:ext cx="0" cy="0"/>
          <a:chOff x="0" y="0"/>
          <a:chExt cx="0" cy="0"/>
        </a:xfrm>
      </p:grpSpPr>
      <p:pic>
        <p:nvPicPr>
          <p:cNvPr id="1922" name="Google Shape;1922;p30"/>
          <p:cNvPicPr preferRelativeResize="0"/>
          <p:nvPr/>
        </p:nvPicPr>
        <p:blipFill rotWithShape="1">
          <a:blip r:embed="rId3">
            <a:alphaModFix/>
          </a:blip>
          <a:srcRect b="0" l="0" r="0" t="0"/>
          <a:stretch/>
        </p:blipFill>
        <p:spPr>
          <a:xfrm>
            <a:off x="2428904" y="994046"/>
            <a:ext cx="6733243" cy="4209467"/>
          </a:xfrm>
          <a:prstGeom prst="rect">
            <a:avLst/>
          </a:prstGeom>
          <a:noFill/>
          <a:ln>
            <a:noFill/>
          </a:ln>
        </p:spPr>
      </p:pic>
      <p:sp>
        <p:nvSpPr>
          <p:cNvPr id="1923" name="Google Shape;1923;p30"/>
          <p:cNvSpPr/>
          <p:nvPr/>
        </p:nvSpPr>
        <p:spPr>
          <a:xfrm>
            <a:off x="2428904" y="5553303"/>
            <a:ext cx="7035511" cy="621042"/>
          </a:xfrm>
          <a:prstGeom prst="roundRect">
            <a:avLst>
              <a:gd fmla="val 16667" name="adj"/>
            </a:avLst>
          </a:prstGeom>
          <a:noFill/>
          <a:ln cap="flat"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1924" name="Google Shape;1924;p30"/>
          <p:cNvGrpSpPr/>
          <p:nvPr/>
        </p:nvGrpSpPr>
        <p:grpSpPr>
          <a:xfrm>
            <a:off x="2517780" y="5322044"/>
            <a:ext cx="2193145" cy="491559"/>
            <a:chOff x="-1733551" y="4702819"/>
            <a:chExt cx="1270000" cy="555911"/>
          </a:xfrm>
        </p:grpSpPr>
        <p:sp>
          <p:nvSpPr>
            <p:cNvPr id="1925" name="Google Shape;1925;p30"/>
            <p:cNvSpPr/>
            <p:nvPr/>
          </p:nvSpPr>
          <p:spPr>
            <a:xfrm>
              <a:off x="-1733551" y="4702819"/>
              <a:ext cx="1270000" cy="551806"/>
            </a:xfrm>
            <a:prstGeom prst="roundRect">
              <a:avLst>
                <a:gd fmla="val 16667" name="adj"/>
              </a:avLst>
            </a:prstGeom>
            <a:solidFill>
              <a:srgbClr val="FFC000"/>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Arial"/>
                <a:ea typeface="Arial"/>
                <a:cs typeface="Arial"/>
                <a:sym typeface="Arial"/>
              </a:endParaRPr>
            </a:p>
          </p:txBody>
        </p:sp>
        <p:sp>
          <p:nvSpPr>
            <p:cNvPr id="1926" name="Google Shape;1926;p30"/>
            <p:cNvSpPr/>
            <p:nvPr/>
          </p:nvSpPr>
          <p:spPr>
            <a:xfrm>
              <a:off x="-1733551" y="4736627"/>
              <a:ext cx="1226692" cy="522103"/>
            </a:xfrm>
            <a:prstGeom prst="rect">
              <a:avLst/>
            </a:prstGeom>
            <a:solidFill>
              <a:srgbClr val="FFC0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Add 3 </a:t>
              </a:r>
              <a:r>
                <a:rPr b="1" lang="en-US" sz="1200">
                  <a:solidFill>
                    <a:srgbClr val="FFFFFF"/>
                  </a:solidFill>
                  <a:latin typeface="Arial"/>
                  <a:ea typeface="Arial"/>
                  <a:cs typeface="Arial"/>
                  <a:sym typeface="Arial"/>
                </a:rPr>
                <a:t>Fl-NTP’s &amp;         nonFl-NTP</a:t>
              </a:r>
              <a:r>
                <a:rPr b="1" lang="en-US" sz="1200">
                  <a:solidFill>
                    <a:schemeClr val="lt1"/>
                  </a:solidFill>
                  <a:latin typeface="Arial"/>
                  <a:ea typeface="Arial"/>
                  <a:cs typeface="Arial"/>
                  <a:sym typeface="Arial"/>
                </a:rPr>
                <a:t> + Polymerase</a:t>
              </a:r>
              <a:endParaRPr/>
            </a:p>
          </p:txBody>
        </p:sp>
      </p:grpSp>
      <p:sp>
        <p:nvSpPr>
          <p:cNvPr id="1927" name="Google Shape;1927;p30"/>
          <p:cNvSpPr/>
          <p:nvPr/>
        </p:nvSpPr>
        <p:spPr>
          <a:xfrm>
            <a:off x="7278021" y="5304719"/>
            <a:ext cx="2037277" cy="455990"/>
          </a:xfrm>
          <a:prstGeom prst="roundRect">
            <a:avLst>
              <a:gd fmla="val 16667" name="adj"/>
            </a:avLst>
          </a:prstGeom>
          <a:solidFill>
            <a:srgbClr val="81AF45"/>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Terminator &amp; fluorescent dye cleaved from FI-NTP</a:t>
            </a:r>
            <a:endParaRPr/>
          </a:p>
        </p:txBody>
      </p:sp>
      <p:grpSp>
        <p:nvGrpSpPr>
          <p:cNvPr id="1928" name="Google Shape;1928;p30"/>
          <p:cNvGrpSpPr/>
          <p:nvPr/>
        </p:nvGrpSpPr>
        <p:grpSpPr>
          <a:xfrm>
            <a:off x="4834869" y="5809972"/>
            <a:ext cx="2319207" cy="687312"/>
            <a:chOff x="3638097" y="6181010"/>
            <a:chExt cx="1561060" cy="687312"/>
          </a:xfrm>
        </p:grpSpPr>
        <p:sp>
          <p:nvSpPr>
            <p:cNvPr id="1929" name="Google Shape;1929;p30"/>
            <p:cNvSpPr/>
            <p:nvPr/>
          </p:nvSpPr>
          <p:spPr>
            <a:xfrm>
              <a:off x="3638097" y="6181010"/>
              <a:ext cx="1561060" cy="687312"/>
            </a:xfrm>
            <a:prstGeom prst="leftArrow">
              <a:avLst>
                <a:gd fmla="val 50000" name="adj1"/>
                <a:gd fmla="val 50000" name="adj2"/>
              </a:avLst>
            </a:prstGeom>
            <a:solidFill>
              <a:schemeClr val="accen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30" name="Google Shape;1930;p30"/>
            <p:cNvSpPr txBox="1"/>
            <p:nvPr/>
          </p:nvSpPr>
          <p:spPr>
            <a:xfrm>
              <a:off x="3974608" y="6355766"/>
              <a:ext cx="1200044"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lt1"/>
                  </a:solidFill>
                  <a:latin typeface="Arial"/>
                  <a:ea typeface="Arial"/>
                  <a:cs typeface="Arial"/>
                  <a:sym typeface="Arial"/>
                </a:rPr>
                <a:t>X # of bp in read</a:t>
              </a:r>
              <a:endParaRPr/>
            </a:p>
          </p:txBody>
        </p:sp>
      </p:grpSp>
      <p:sp>
        <p:nvSpPr>
          <p:cNvPr id="1931" name="Google Shape;1931;p30"/>
          <p:cNvSpPr txBox="1"/>
          <p:nvPr>
            <p:ph type="title"/>
          </p:nvPr>
        </p:nvSpPr>
        <p:spPr>
          <a:xfrm>
            <a:off x="355257" y="681731"/>
            <a:ext cx="11417643" cy="109728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F3F3F"/>
              </a:buClr>
              <a:buSzPts val="3200"/>
              <a:buFont typeface="Arial"/>
              <a:buNone/>
            </a:pPr>
            <a:r>
              <a:rPr b="1" lang="en-US"/>
              <a:t>A Closer Look At 2-Dye Chemistry </a:t>
            </a:r>
            <a:br>
              <a:rPr lang="en-US"/>
            </a:br>
            <a:r>
              <a:rPr i="1" lang="en-US" sz="2200"/>
              <a:t>T</a:t>
            </a:r>
            <a:r>
              <a:rPr b="0" i="1" lang="en-US" sz="2200"/>
              <a:t>wo channel chemistry</a:t>
            </a:r>
            <a:br>
              <a:rPr lang="en-US" sz="2400"/>
            </a:br>
            <a:br>
              <a:rPr lang="en-US">
                <a:solidFill>
                  <a:srgbClr val="1A1818"/>
                </a:solidFill>
                <a:latin typeface="Arial"/>
                <a:ea typeface="Arial"/>
                <a:cs typeface="Arial"/>
                <a:sym typeface="Arial"/>
              </a:rPr>
            </a:br>
            <a:br>
              <a:rPr lang="en-US"/>
            </a:br>
            <a:endParaRPr>
              <a:solidFill>
                <a:srgbClr val="1A1818"/>
              </a:solidFill>
              <a:latin typeface="Arial"/>
              <a:ea typeface="Arial"/>
              <a:cs typeface="Arial"/>
              <a:sym typeface="Arial"/>
            </a:endParaRPr>
          </a:p>
        </p:txBody>
      </p:sp>
      <p:sp>
        <p:nvSpPr>
          <p:cNvPr id="1932" name="Google Shape;1932;p30"/>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p>
            <a:pPr indent="0" lvl="0" marL="0" rtl="0" algn="r">
              <a:spcBef>
                <a:spcPts val="0"/>
              </a:spcBef>
              <a:spcAft>
                <a:spcPts val="0"/>
              </a:spcAft>
              <a:buNone/>
            </a:pPr>
            <a:fld id="{00000000-1234-1234-1234-123412341234}" type="slidenum">
              <a:rPr lang="en-US" sz="1000">
                <a:solidFill>
                  <a:srgbClr val="888888"/>
                </a:solidFill>
                <a:latin typeface="Arial"/>
                <a:ea typeface="Arial"/>
                <a:cs typeface="Arial"/>
                <a:sym typeface="Arial"/>
              </a:rPr>
              <a:t>‹#›</a:t>
            </a:fld>
            <a:endParaRPr sz="1000">
              <a:solidFill>
                <a:srgbClr val="888888"/>
              </a:solidFill>
              <a:latin typeface="Arial"/>
              <a:ea typeface="Arial"/>
              <a:cs typeface="Arial"/>
              <a:sym typeface="Arial"/>
            </a:endParaRPr>
          </a:p>
        </p:txBody>
      </p:sp>
      <p:sp>
        <p:nvSpPr>
          <p:cNvPr id="1933" name="Google Shape;1933;p30"/>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b="1" lang="en-US" sz="900">
                <a:solidFill>
                  <a:schemeClr val="dk1"/>
                </a:solidFill>
                <a:latin typeface="Arial"/>
                <a:ea typeface="Arial"/>
                <a:cs typeface="Arial"/>
                <a:sym typeface="Arial"/>
              </a:rPr>
              <a:t>For Research Use Only.  </a:t>
            </a:r>
            <a:r>
              <a:rPr b="1" lang="en-US" sz="900">
                <a:solidFill>
                  <a:srgbClr val="7F7F7F"/>
                </a:solidFill>
                <a:latin typeface="Arial"/>
                <a:ea typeface="Arial"/>
                <a:cs typeface="Arial"/>
                <a:sym typeface="Arial"/>
              </a:rPr>
              <a:t>Not for use in diagnostic procedures.</a:t>
            </a:r>
            <a:endParaRPr/>
          </a:p>
        </p:txBody>
      </p:sp>
      <p:sp>
        <p:nvSpPr>
          <p:cNvPr id="1934" name="Google Shape;1934;p30"/>
          <p:cNvSpPr/>
          <p:nvPr/>
        </p:nvSpPr>
        <p:spPr>
          <a:xfrm>
            <a:off x="9425439" y="1144432"/>
            <a:ext cx="492369" cy="3124053"/>
          </a:xfrm>
          <a:prstGeom prst="rect">
            <a:avLst/>
          </a:prstGeom>
          <a:solidFill>
            <a:schemeClr val="l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1935" name="Google Shape;1935;p30"/>
          <p:cNvSpPr/>
          <p:nvPr/>
        </p:nvSpPr>
        <p:spPr>
          <a:xfrm>
            <a:off x="9702721" y="2145091"/>
            <a:ext cx="215086" cy="218254"/>
          </a:xfrm>
          <a:prstGeom prst="flowChartConnector">
            <a:avLst/>
          </a:prstGeom>
          <a:solidFill>
            <a:srgbClr val="FF0000"/>
          </a:soli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1A1818"/>
              </a:solidFill>
              <a:latin typeface="Arial"/>
              <a:ea typeface="Arial"/>
              <a:cs typeface="Arial"/>
              <a:sym typeface="Arial"/>
            </a:endParaRPr>
          </a:p>
        </p:txBody>
      </p:sp>
      <p:sp>
        <p:nvSpPr>
          <p:cNvPr id="1936" name="Google Shape;1936;p30"/>
          <p:cNvSpPr/>
          <p:nvPr/>
        </p:nvSpPr>
        <p:spPr>
          <a:xfrm>
            <a:off x="9702721" y="3540099"/>
            <a:ext cx="215086" cy="218254"/>
          </a:xfrm>
          <a:prstGeom prst="flowChartConnector">
            <a:avLst/>
          </a:prstGeom>
          <a:solidFill>
            <a:srgbClr val="92D050"/>
          </a:soli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1A1818"/>
              </a:solidFill>
              <a:latin typeface="Arial"/>
              <a:ea typeface="Arial"/>
              <a:cs typeface="Arial"/>
              <a:sym typeface="Arial"/>
            </a:endParaRPr>
          </a:p>
        </p:txBody>
      </p:sp>
      <p:sp>
        <p:nvSpPr>
          <p:cNvPr id="1937" name="Google Shape;1937;p30"/>
          <p:cNvSpPr/>
          <p:nvPr/>
        </p:nvSpPr>
        <p:spPr>
          <a:xfrm>
            <a:off x="9702721" y="3919016"/>
            <a:ext cx="215086" cy="218254"/>
          </a:xfrm>
          <a:prstGeom prst="flowChartConnector">
            <a:avLst/>
          </a:prstGeom>
          <a:solidFill>
            <a:srgbClr val="92D050"/>
          </a:soli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1A1818"/>
              </a:solidFill>
              <a:latin typeface="Arial"/>
              <a:ea typeface="Arial"/>
              <a:cs typeface="Arial"/>
              <a:sym typeface="Arial"/>
            </a:endParaRPr>
          </a:p>
        </p:txBody>
      </p:sp>
      <p:sp>
        <p:nvSpPr>
          <p:cNvPr id="1938" name="Google Shape;1938;p30"/>
          <p:cNvSpPr/>
          <p:nvPr/>
        </p:nvSpPr>
        <p:spPr>
          <a:xfrm>
            <a:off x="9702721" y="1367262"/>
            <a:ext cx="215086" cy="218254"/>
          </a:xfrm>
          <a:prstGeom prst="flowChartConnector">
            <a:avLst/>
          </a:prstGeom>
          <a:solidFill>
            <a:srgbClr val="92D050"/>
          </a:soli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1A1818"/>
              </a:solidFill>
              <a:latin typeface="Arial"/>
              <a:ea typeface="Arial"/>
              <a:cs typeface="Arial"/>
              <a:sym typeface="Arial"/>
            </a:endParaRPr>
          </a:p>
        </p:txBody>
      </p:sp>
      <p:sp>
        <p:nvSpPr>
          <p:cNvPr id="1939" name="Google Shape;1939;p30"/>
          <p:cNvSpPr/>
          <p:nvPr/>
        </p:nvSpPr>
        <p:spPr>
          <a:xfrm>
            <a:off x="9702721" y="1782476"/>
            <a:ext cx="215086" cy="218254"/>
          </a:xfrm>
          <a:prstGeom prst="flowChartConnector">
            <a:avLst/>
          </a:prstGeom>
          <a:solidFill>
            <a:srgbClr val="A5A5A5"/>
          </a:soli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1A1818"/>
              </a:solidFill>
              <a:latin typeface="Arial"/>
              <a:ea typeface="Arial"/>
              <a:cs typeface="Arial"/>
              <a:sym typeface="Arial"/>
            </a:endParaRPr>
          </a:p>
        </p:txBody>
      </p:sp>
      <p:sp>
        <p:nvSpPr>
          <p:cNvPr id="1940" name="Google Shape;1940;p30"/>
          <p:cNvSpPr/>
          <p:nvPr/>
        </p:nvSpPr>
        <p:spPr>
          <a:xfrm>
            <a:off x="9702721" y="2516809"/>
            <a:ext cx="215086" cy="218254"/>
          </a:xfrm>
          <a:prstGeom prst="flowChartConnector">
            <a:avLst/>
          </a:prstGeom>
          <a:solidFill>
            <a:srgbClr val="A5A5A5"/>
          </a:solidFill>
          <a:ln>
            <a:noFill/>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1A1818"/>
              </a:solidFill>
              <a:latin typeface="Arial"/>
              <a:ea typeface="Arial"/>
              <a:cs typeface="Arial"/>
              <a:sym typeface="Arial"/>
            </a:endParaRPr>
          </a:p>
        </p:txBody>
      </p:sp>
      <p:sp>
        <p:nvSpPr>
          <p:cNvPr id="1941" name="Google Shape;1941;p30"/>
          <p:cNvSpPr/>
          <p:nvPr/>
        </p:nvSpPr>
        <p:spPr>
          <a:xfrm>
            <a:off x="9702721" y="2859801"/>
            <a:ext cx="215086" cy="218254"/>
          </a:xfrm>
          <a:prstGeom prst="flowChartConnector">
            <a:avLst/>
          </a:prstGeom>
          <a:solidFill>
            <a:srgbClr val="FFFF00"/>
          </a:solidFill>
          <a:ln cap="flat" cmpd="sng" w="9525">
            <a:solidFill>
              <a:srgbClr val="FFFF00"/>
            </a:solidFill>
            <a:prstDash val="solid"/>
            <a:round/>
            <a:headEnd len="sm" w="sm" type="none"/>
            <a:tailEnd len="sm" w="sm" type="none"/>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1A1818"/>
              </a:solidFill>
              <a:latin typeface="Arial"/>
              <a:ea typeface="Arial"/>
              <a:cs typeface="Arial"/>
              <a:sym typeface="Arial"/>
            </a:endParaRPr>
          </a:p>
        </p:txBody>
      </p:sp>
      <p:sp>
        <p:nvSpPr>
          <p:cNvPr id="1942" name="Google Shape;1942;p30"/>
          <p:cNvSpPr/>
          <p:nvPr/>
        </p:nvSpPr>
        <p:spPr>
          <a:xfrm>
            <a:off x="4756674" y="5300638"/>
            <a:ext cx="2475596" cy="503188"/>
          </a:xfrm>
          <a:prstGeom prst="roundRect">
            <a:avLst>
              <a:gd fmla="val 16667" name="adj"/>
            </a:avLst>
          </a:prstGeom>
          <a:solidFill>
            <a:srgbClr val="88508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Incorporated FI-NTPs excited </a:t>
            </a:r>
            <a:endParaRPr/>
          </a:p>
          <a:p>
            <a:pPr indent="0" lvl="0" marL="0" marR="0" rtl="0" algn="ctr">
              <a:spcBef>
                <a:spcPts val="0"/>
              </a:spcBef>
              <a:spcAft>
                <a:spcPts val="0"/>
              </a:spcAft>
              <a:buNone/>
            </a:pPr>
            <a:r>
              <a:rPr b="1" lang="en-US" sz="1200">
                <a:solidFill>
                  <a:schemeClr val="lt1"/>
                </a:solidFill>
                <a:latin typeface="Arial"/>
                <a:ea typeface="Arial"/>
                <a:cs typeface="Arial"/>
                <a:sym typeface="Arial"/>
              </a:rPr>
              <a:t>then imaged (2 images/cycle)</a:t>
            </a:r>
            <a:endParaRPr/>
          </a:p>
        </p:txBody>
      </p:sp>
      <p:sp>
        <p:nvSpPr>
          <p:cNvPr id="1943" name="Google Shape;1943;p30"/>
          <p:cNvSpPr txBox="1"/>
          <p:nvPr/>
        </p:nvSpPr>
        <p:spPr>
          <a:xfrm>
            <a:off x="3409168" y="2875553"/>
            <a:ext cx="31917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lt1"/>
                </a:solidFill>
                <a:latin typeface="Arial"/>
                <a:ea typeface="Arial"/>
                <a:cs typeface="Arial"/>
                <a:sym typeface="Arial"/>
              </a:rPr>
              <a:t>C</a:t>
            </a:r>
            <a:endParaRPr/>
          </a:p>
        </p:txBody>
      </p:sp>
      <p:sp>
        <p:nvSpPr>
          <p:cNvPr id="1944" name="Google Shape;1944;p30"/>
          <p:cNvSpPr txBox="1"/>
          <p:nvPr/>
        </p:nvSpPr>
        <p:spPr>
          <a:xfrm>
            <a:off x="3347491" y="2324054"/>
            <a:ext cx="31917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lt1"/>
                </a:solidFill>
                <a:latin typeface="Arial"/>
                <a:ea typeface="Arial"/>
                <a:cs typeface="Arial"/>
                <a:sym typeface="Arial"/>
              </a:rPr>
              <a:t>G</a:t>
            </a:r>
            <a:endParaRPr/>
          </a:p>
        </p:txBody>
      </p:sp>
      <p:sp>
        <p:nvSpPr>
          <p:cNvPr id="1945" name="Google Shape;1945;p30"/>
          <p:cNvSpPr txBox="1"/>
          <p:nvPr/>
        </p:nvSpPr>
        <p:spPr>
          <a:xfrm>
            <a:off x="5100083" y="2721664"/>
            <a:ext cx="31917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lt1"/>
                </a:solidFill>
                <a:latin typeface="Arial"/>
                <a:ea typeface="Arial"/>
                <a:cs typeface="Arial"/>
                <a:sym typeface="Arial"/>
              </a:rPr>
              <a:t>T</a:t>
            </a:r>
            <a:endParaRPr/>
          </a:p>
        </p:txBody>
      </p:sp>
      <p:sp>
        <p:nvSpPr>
          <p:cNvPr id="1946" name="Google Shape;1946;p30"/>
          <p:cNvSpPr txBox="1"/>
          <p:nvPr/>
        </p:nvSpPr>
        <p:spPr>
          <a:xfrm>
            <a:off x="6528931" y="2685972"/>
            <a:ext cx="31917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lt1"/>
                </a:solidFill>
                <a:latin typeface="Arial"/>
                <a:ea typeface="Arial"/>
                <a:cs typeface="Arial"/>
                <a:sym typeface="Arial"/>
              </a:rPr>
              <a:t>T</a:t>
            </a:r>
            <a:endParaRPr/>
          </a:p>
        </p:txBody>
      </p:sp>
      <p:sp>
        <p:nvSpPr>
          <p:cNvPr id="1947" name="Google Shape;1947;p30"/>
          <p:cNvSpPr txBox="1"/>
          <p:nvPr/>
        </p:nvSpPr>
        <p:spPr>
          <a:xfrm>
            <a:off x="4141900" y="3068041"/>
            <a:ext cx="31917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lt1"/>
                </a:solidFill>
                <a:latin typeface="Arial"/>
                <a:ea typeface="Arial"/>
                <a:cs typeface="Arial"/>
                <a:sym typeface="Arial"/>
              </a:rPr>
              <a:t>A</a:t>
            </a:r>
            <a:endParaRPr/>
          </a:p>
        </p:txBody>
      </p:sp>
      <p:sp>
        <p:nvSpPr>
          <p:cNvPr id="1948" name="Google Shape;1948;p30"/>
          <p:cNvSpPr/>
          <p:nvPr/>
        </p:nvSpPr>
        <p:spPr>
          <a:xfrm>
            <a:off x="9702721" y="3200743"/>
            <a:ext cx="215086" cy="218254"/>
          </a:xfrm>
          <a:prstGeom prst="flowChartConnector">
            <a:avLst/>
          </a:prstGeom>
          <a:solidFill>
            <a:srgbClr val="FFFF00"/>
          </a:solidFill>
          <a:ln cap="flat" cmpd="sng" w="9525">
            <a:solidFill>
              <a:srgbClr val="FFFF00"/>
            </a:solidFill>
            <a:prstDash val="solid"/>
            <a:round/>
            <a:headEnd len="sm" w="sm" type="none"/>
            <a:tailEnd len="sm" w="sm" type="none"/>
          </a:ln>
          <a:effectLst>
            <a:outerShdw blurRad="57150" rotWithShape="0" algn="ctr" dir="5400000" dist="19050">
              <a:srgbClr val="000000">
                <a:alpha val="62745"/>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1A1818"/>
              </a:solidFill>
              <a:latin typeface="Arial"/>
              <a:ea typeface="Arial"/>
              <a:cs typeface="Arial"/>
              <a:sym typeface="Arial"/>
            </a:endParaRPr>
          </a:p>
        </p:txBody>
      </p:sp>
      <p:sp>
        <p:nvSpPr>
          <p:cNvPr id="1949" name="Google Shape;1949;p30"/>
          <p:cNvSpPr txBox="1"/>
          <p:nvPr/>
        </p:nvSpPr>
        <p:spPr>
          <a:xfrm>
            <a:off x="3929043" y="2749028"/>
            <a:ext cx="31917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lt1"/>
                </a:solidFill>
                <a:latin typeface="Arial"/>
                <a:ea typeface="Arial"/>
                <a:cs typeface="Arial"/>
                <a:sym typeface="Arial"/>
              </a:rPr>
              <a:t>T</a:t>
            </a:r>
            <a:endParaRPr/>
          </a:p>
        </p:txBody>
      </p:sp>
      <p:pic>
        <p:nvPicPr>
          <p:cNvPr id="1950" name="Google Shape;1950;p30"/>
          <p:cNvPicPr preferRelativeResize="0"/>
          <p:nvPr/>
        </p:nvPicPr>
        <p:blipFill rotWithShape="1">
          <a:blip r:embed="rId4">
            <a:alphaModFix/>
          </a:blip>
          <a:srcRect b="0" l="0" r="0" t="0"/>
          <a:stretch/>
        </p:blipFill>
        <p:spPr>
          <a:xfrm>
            <a:off x="10073178" y="1331751"/>
            <a:ext cx="292980" cy="2893179"/>
          </a:xfrm>
          <a:prstGeom prst="rect">
            <a:avLst/>
          </a:prstGeom>
          <a:noFill/>
          <a:ln>
            <a:noFill/>
          </a:ln>
        </p:spPr>
      </p:pic>
      <p:sp>
        <p:nvSpPr>
          <p:cNvPr id="1951" name="Google Shape;1951;p30"/>
          <p:cNvSpPr txBox="1"/>
          <p:nvPr>
            <p:ph idx="1" type="body"/>
          </p:nvPr>
        </p:nvSpPr>
        <p:spPr>
          <a:xfrm>
            <a:off x="355600" y="207963"/>
            <a:ext cx="4635500" cy="217487"/>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rgbClr val="7F7F7F"/>
              </a:buClr>
              <a:buSzPts val="900"/>
              <a:buFont typeface="Arial"/>
              <a:buNone/>
            </a:pPr>
            <a:r>
              <a:rPr lang="en-US"/>
              <a:t>Sequencing</a:t>
            </a:r>
            <a:endParaRPr/>
          </a:p>
        </p:txBody>
      </p:sp>
      <p:sp>
        <p:nvSpPr>
          <p:cNvPr id="1952" name="Google Shape;1952;p30"/>
          <p:cNvSpPr txBox="1"/>
          <p:nvPr/>
        </p:nvSpPr>
        <p:spPr>
          <a:xfrm>
            <a:off x="355257" y="208690"/>
            <a:ext cx="4635843" cy="216982"/>
          </a:xfrm>
          <a:prstGeom prst="rect">
            <a:avLst/>
          </a:prstGeom>
          <a:noFill/>
          <a:ln>
            <a:noFill/>
          </a:ln>
        </p:spPr>
        <p:txBody>
          <a:bodyPr anchorCtr="0" anchor="ctr" bIns="45700" lIns="91425" spcFirstLastPara="1" rIns="91425" wrap="square" tIns="45700">
            <a:spAutoFit/>
          </a:bodyPr>
          <a:lstStyle/>
          <a:p>
            <a:pPr indent="0" lvl="0" marL="0" marR="0" rtl="0" algn="l">
              <a:lnSpc>
                <a:spcPct val="90000"/>
              </a:lnSpc>
              <a:spcBef>
                <a:spcPts val="0"/>
              </a:spcBef>
              <a:spcAft>
                <a:spcPts val="0"/>
              </a:spcAft>
              <a:buClr>
                <a:srgbClr val="7F7F7F"/>
              </a:buClr>
              <a:buSzPts val="900"/>
              <a:buFont typeface="Arial"/>
              <a:buNone/>
            </a:pPr>
            <a:r>
              <a:rPr lang="en-US" sz="900">
                <a:solidFill>
                  <a:srgbClr val="7F7F7F"/>
                </a:solidFill>
                <a:latin typeface="Arial"/>
                <a:ea typeface="Arial"/>
                <a:cs typeface="Arial"/>
                <a:sym typeface="Arial"/>
              </a:rPr>
              <a:t>Sequencing by Synthesis</a:t>
            </a:r>
            <a:endParaRPr sz="900">
              <a:solidFill>
                <a:srgbClr val="7F7F7F"/>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7" name="Shape 1957"/>
        <p:cNvGrpSpPr/>
        <p:nvPr/>
      </p:nvGrpSpPr>
      <p:grpSpPr>
        <a:xfrm>
          <a:off x="0" y="0"/>
          <a:ext cx="0" cy="0"/>
          <a:chOff x="0" y="0"/>
          <a:chExt cx="0" cy="0"/>
        </a:xfrm>
      </p:grpSpPr>
      <p:sp>
        <p:nvSpPr>
          <p:cNvPr id="1958" name="Google Shape;1958;p31"/>
          <p:cNvSpPr txBox="1"/>
          <p:nvPr>
            <p:ph type="title"/>
          </p:nvPr>
        </p:nvSpPr>
        <p:spPr>
          <a:xfrm>
            <a:off x="355257" y="681731"/>
            <a:ext cx="11417643" cy="109728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F3F3F"/>
              </a:buClr>
              <a:buSzPts val="3200"/>
              <a:buFont typeface="Arial"/>
              <a:buNone/>
            </a:pPr>
            <a:r>
              <a:rPr b="1" lang="en-US"/>
              <a:t>One-Channel SBS Chemistry</a:t>
            </a:r>
            <a:br>
              <a:rPr lang="en-US"/>
            </a:br>
            <a:r>
              <a:rPr b="0" i="1" lang="en-US" sz="2200"/>
              <a:t>iSeq 100</a:t>
            </a:r>
            <a:endParaRPr/>
          </a:p>
        </p:txBody>
      </p:sp>
      <p:sp>
        <p:nvSpPr>
          <p:cNvPr id="1959" name="Google Shape;1959;p31"/>
          <p:cNvSpPr txBox="1"/>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p>
            <a:pPr indent="0" lvl="0" marL="0" marR="0" rtl="0" algn="r">
              <a:spcBef>
                <a:spcPts val="0"/>
              </a:spcBef>
              <a:spcAft>
                <a:spcPts val="0"/>
              </a:spcAft>
              <a:buNone/>
            </a:pPr>
            <a:fld id="{00000000-1234-1234-1234-123412341234}" type="slidenum">
              <a:rPr lang="en-US" sz="1000">
                <a:solidFill>
                  <a:srgbClr val="888888"/>
                </a:solidFill>
                <a:latin typeface="Arial"/>
                <a:ea typeface="Arial"/>
                <a:cs typeface="Arial"/>
                <a:sym typeface="Arial"/>
              </a:rPr>
              <a:t>‹#›</a:t>
            </a:fld>
            <a:endParaRPr sz="1000">
              <a:solidFill>
                <a:srgbClr val="888888"/>
              </a:solidFill>
              <a:latin typeface="Arial"/>
              <a:ea typeface="Arial"/>
              <a:cs typeface="Arial"/>
              <a:sym typeface="Arial"/>
            </a:endParaRPr>
          </a:p>
        </p:txBody>
      </p:sp>
      <p:sp>
        <p:nvSpPr>
          <p:cNvPr id="1960" name="Google Shape;1960;p31"/>
          <p:cNvSpPr txBox="1"/>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p>
            <a:pPr indent="0" lvl="0" marL="0" marR="0" rtl="0" algn="ctr">
              <a:spcBef>
                <a:spcPts val="0"/>
              </a:spcBef>
              <a:spcAft>
                <a:spcPts val="0"/>
              </a:spcAft>
              <a:buNone/>
            </a:pPr>
            <a:r>
              <a:rPr b="1" lang="en-US" sz="900">
                <a:solidFill>
                  <a:schemeClr val="dk1"/>
                </a:solidFill>
                <a:latin typeface="Arial"/>
                <a:ea typeface="Arial"/>
                <a:cs typeface="Arial"/>
                <a:sym typeface="Arial"/>
              </a:rPr>
              <a:t>For Research Use Only.  </a:t>
            </a:r>
            <a:r>
              <a:rPr b="1" lang="en-US" sz="900">
                <a:solidFill>
                  <a:srgbClr val="7F7F7F"/>
                </a:solidFill>
                <a:latin typeface="Arial"/>
                <a:ea typeface="Arial"/>
                <a:cs typeface="Arial"/>
                <a:sym typeface="Arial"/>
              </a:rPr>
              <a:t>Not for use in diagnostic procedures.</a:t>
            </a:r>
            <a:endParaRPr b="1" sz="900">
              <a:solidFill>
                <a:srgbClr val="7F7F7F"/>
              </a:solidFill>
              <a:latin typeface="Arial"/>
              <a:ea typeface="Arial"/>
              <a:cs typeface="Arial"/>
              <a:sym typeface="Arial"/>
            </a:endParaRPr>
          </a:p>
        </p:txBody>
      </p:sp>
      <p:grpSp>
        <p:nvGrpSpPr>
          <p:cNvPr id="1961" name="Google Shape;1961;p31"/>
          <p:cNvGrpSpPr/>
          <p:nvPr/>
        </p:nvGrpSpPr>
        <p:grpSpPr>
          <a:xfrm>
            <a:off x="1875771" y="1381825"/>
            <a:ext cx="8440458" cy="4508281"/>
            <a:chOff x="0" y="18143"/>
            <a:chExt cx="8440458" cy="4508281"/>
          </a:xfrm>
        </p:grpSpPr>
        <p:sp>
          <p:nvSpPr>
            <p:cNvPr id="1962" name="Google Shape;1962;p31"/>
            <p:cNvSpPr/>
            <p:nvPr/>
          </p:nvSpPr>
          <p:spPr>
            <a:xfrm>
              <a:off x="0" y="18143"/>
              <a:ext cx="8440458" cy="950040"/>
            </a:xfrm>
            <a:prstGeom prst="rect">
              <a:avLst/>
            </a:prstGeom>
            <a:solidFill>
              <a:srgbClr val="A21056"/>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1"/>
            <p:cNvSpPr txBox="1"/>
            <p:nvPr/>
          </p:nvSpPr>
          <p:spPr>
            <a:xfrm>
              <a:off x="0" y="18143"/>
              <a:ext cx="8440458" cy="950040"/>
            </a:xfrm>
            <a:prstGeom prst="rect">
              <a:avLst/>
            </a:prstGeom>
            <a:noFill/>
            <a:ln>
              <a:noFill/>
            </a:ln>
          </p:spPr>
          <p:txBody>
            <a:bodyPr anchorCtr="0" anchor="ctr" bIns="106675" lIns="106675" spcFirstLastPara="1" rIns="106675" wrap="square" tIns="106675">
              <a:noAutofit/>
            </a:bodyPr>
            <a:lstStyle/>
            <a:p>
              <a:pPr indent="0" lvl="0" marL="0" marR="0" rtl="0" algn="l">
                <a:lnSpc>
                  <a:spcPct val="90000"/>
                </a:lnSpc>
                <a:spcBef>
                  <a:spcPts val="0"/>
                </a:spcBef>
                <a:spcAft>
                  <a:spcPts val="0"/>
                </a:spcAft>
                <a:buClr>
                  <a:schemeClr val="lt1"/>
                </a:buClr>
                <a:buSzPts val="2800"/>
                <a:buFont typeface="Arial"/>
                <a:buNone/>
              </a:pPr>
              <a:r>
                <a:rPr b="1" lang="en-US" sz="2800">
                  <a:solidFill>
                    <a:schemeClr val="lt1"/>
                  </a:solidFill>
                  <a:latin typeface="Arial"/>
                  <a:ea typeface="Arial"/>
                  <a:cs typeface="Arial"/>
                  <a:sym typeface="Arial"/>
                </a:rPr>
                <a:t>SBS Chemistry combined with Complementary Metal-oxide-semiconductor (CMOS) technology</a:t>
              </a:r>
              <a:endParaRPr sz="2800">
                <a:solidFill>
                  <a:schemeClr val="lt1"/>
                </a:solidFill>
                <a:latin typeface="Arial"/>
                <a:ea typeface="Arial"/>
                <a:cs typeface="Arial"/>
                <a:sym typeface="Arial"/>
              </a:endParaRPr>
            </a:p>
          </p:txBody>
        </p:sp>
        <p:sp>
          <p:nvSpPr>
            <p:cNvPr id="1964" name="Google Shape;1964;p31"/>
            <p:cNvSpPr/>
            <p:nvPr/>
          </p:nvSpPr>
          <p:spPr>
            <a:xfrm>
              <a:off x="0" y="968183"/>
              <a:ext cx="8440458" cy="165186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1"/>
            <p:cNvSpPr txBox="1"/>
            <p:nvPr/>
          </p:nvSpPr>
          <p:spPr>
            <a:xfrm>
              <a:off x="0" y="968183"/>
              <a:ext cx="8440458" cy="1651860"/>
            </a:xfrm>
            <a:prstGeom prst="rect">
              <a:avLst/>
            </a:prstGeom>
            <a:noFill/>
            <a:ln>
              <a:noFill/>
            </a:ln>
          </p:spPr>
          <p:txBody>
            <a:bodyPr anchorCtr="0" anchor="t" bIns="35550" lIns="267975" spcFirstLastPara="1" rIns="199125" wrap="square" tIns="35550">
              <a:noAutofit/>
            </a:bodyPr>
            <a:lstStyle/>
            <a:p>
              <a:pPr indent="-228600" lvl="1" marL="228600" marR="0" rtl="0" algn="l">
                <a:lnSpc>
                  <a:spcPct val="90000"/>
                </a:lnSpc>
                <a:spcBef>
                  <a:spcPts val="0"/>
                </a:spcBef>
                <a:spcAft>
                  <a:spcPts val="0"/>
                </a:spcAft>
                <a:buClr>
                  <a:srgbClr val="FFC000"/>
                </a:buClr>
                <a:buSzPts val="2200"/>
                <a:buFont typeface="Arial"/>
                <a:buChar char="•"/>
              </a:pPr>
              <a:r>
                <a:rPr b="0" i="0" lang="en-US" sz="2200" u="none" cap="none" strike="noStrike">
                  <a:solidFill>
                    <a:schemeClr val="dk1"/>
                  </a:solidFill>
                  <a:latin typeface="Arial"/>
                  <a:ea typeface="Arial"/>
                  <a:cs typeface="Arial"/>
                  <a:sym typeface="Arial"/>
                </a:rPr>
                <a:t>The system uses a patterned flow cell with nanowells fabricated over a CMOS chip</a:t>
              </a:r>
              <a:endParaRPr b="0" i="0" sz="2200" u="none" cap="none" strike="noStrike">
                <a:solidFill>
                  <a:schemeClr val="dk1"/>
                </a:solidFill>
                <a:latin typeface="Arial"/>
                <a:ea typeface="Arial"/>
                <a:cs typeface="Arial"/>
                <a:sym typeface="Arial"/>
              </a:endParaRPr>
            </a:p>
            <a:p>
              <a:pPr indent="-228600" lvl="1" marL="228600" marR="0" rtl="0" algn="l">
                <a:lnSpc>
                  <a:spcPct val="90000"/>
                </a:lnSpc>
                <a:spcBef>
                  <a:spcPts val="440"/>
                </a:spcBef>
                <a:spcAft>
                  <a:spcPts val="0"/>
                </a:spcAft>
                <a:buClr>
                  <a:srgbClr val="FFC000"/>
                </a:buClr>
                <a:buSzPts val="2200"/>
                <a:buFont typeface="Arial"/>
                <a:buChar char="•"/>
              </a:pPr>
              <a:r>
                <a:rPr b="0" i="0" lang="en-US" sz="2200" u="none" cap="none" strike="noStrike">
                  <a:solidFill>
                    <a:schemeClr val="dk1"/>
                  </a:solidFill>
                  <a:latin typeface="Arial"/>
                  <a:ea typeface="Arial"/>
                  <a:cs typeface="Arial"/>
                  <a:sym typeface="Arial"/>
                </a:rPr>
                <a:t>Each sequencing cycle has two chemistry steps in order to determine bases</a:t>
              </a:r>
              <a:endParaRPr/>
            </a:p>
            <a:p>
              <a:pPr indent="-228600" lvl="1" marL="228600" marR="0" rtl="0" algn="l">
                <a:lnSpc>
                  <a:spcPct val="90000"/>
                </a:lnSpc>
                <a:spcBef>
                  <a:spcPts val="440"/>
                </a:spcBef>
                <a:spcAft>
                  <a:spcPts val="0"/>
                </a:spcAft>
                <a:buClr>
                  <a:srgbClr val="FFC000"/>
                </a:buClr>
                <a:buSzPts val="2200"/>
                <a:buFont typeface="Arial"/>
                <a:buChar char="•"/>
              </a:pPr>
              <a:r>
                <a:rPr b="0" i="0" lang="en-US" sz="2200" u="none" cap="none" strike="noStrike">
                  <a:solidFill>
                    <a:schemeClr val="dk1"/>
                  </a:solidFill>
                  <a:latin typeface="Arial"/>
                  <a:ea typeface="Arial"/>
                  <a:cs typeface="Arial"/>
                  <a:sym typeface="Arial"/>
                </a:rPr>
                <a:t>Two images are captured within one cycle of sequencing run</a:t>
              </a:r>
              <a:endParaRPr b="0" i="0" sz="2200" u="none" cap="none" strike="noStrike">
                <a:solidFill>
                  <a:schemeClr val="dk1"/>
                </a:solidFill>
                <a:latin typeface="Arial"/>
                <a:ea typeface="Arial"/>
                <a:cs typeface="Arial"/>
                <a:sym typeface="Arial"/>
              </a:endParaRPr>
            </a:p>
          </p:txBody>
        </p:sp>
        <p:sp>
          <p:nvSpPr>
            <p:cNvPr id="1966" name="Google Shape;1966;p31"/>
            <p:cNvSpPr/>
            <p:nvPr/>
          </p:nvSpPr>
          <p:spPr>
            <a:xfrm>
              <a:off x="0" y="2620044"/>
              <a:ext cx="8440458" cy="950040"/>
            </a:xfrm>
            <a:prstGeom prst="rect">
              <a:avLst/>
            </a:prstGeom>
            <a:solidFill>
              <a:srgbClr val="ECB4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31"/>
            <p:cNvSpPr txBox="1"/>
            <p:nvPr/>
          </p:nvSpPr>
          <p:spPr>
            <a:xfrm>
              <a:off x="0" y="2620044"/>
              <a:ext cx="8440458" cy="950040"/>
            </a:xfrm>
            <a:prstGeom prst="rect">
              <a:avLst/>
            </a:prstGeom>
            <a:noFill/>
            <a:ln>
              <a:noFill/>
            </a:ln>
          </p:spPr>
          <p:txBody>
            <a:bodyPr anchorCtr="0" anchor="ctr" bIns="106675" lIns="106675" spcFirstLastPara="1" rIns="106675" wrap="square" tIns="106675">
              <a:noAutofit/>
            </a:bodyPr>
            <a:lstStyle/>
            <a:p>
              <a:pPr indent="0" lvl="0" marL="0" marR="0" rtl="0" algn="l">
                <a:lnSpc>
                  <a:spcPct val="90000"/>
                </a:lnSpc>
                <a:spcBef>
                  <a:spcPts val="0"/>
                </a:spcBef>
                <a:spcAft>
                  <a:spcPts val="0"/>
                </a:spcAft>
                <a:buClr>
                  <a:schemeClr val="lt1"/>
                </a:buClr>
                <a:buSzPts val="2800"/>
                <a:buFont typeface="Arial"/>
                <a:buNone/>
              </a:pPr>
              <a:r>
                <a:rPr b="1" lang="en-US" sz="2800">
                  <a:solidFill>
                    <a:schemeClr val="lt1"/>
                  </a:solidFill>
                  <a:latin typeface="Arial"/>
                  <a:ea typeface="Arial"/>
                  <a:cs typeface="Arial"/>
                  <a:sym typeface="Arial"/>
                </a:rPr>
                <a:t>Based on the signal pattern across two images, base calls can be determined</a:t>
              </a:r>
              <a:endParaRPr sz="2800">
                <a:solidFill>
                  <a:schemeClr val="lt1"/>
                </a:solidFill>
                <a:latin typeface="Arial"/>
                <a:ea typeface="Arial"/>
                <a:cs typeface="Arial"/>
                <a:sym typeface="Arial"/>
              </a:endParaRPr>
            </a:p>
          </p:txBody>
        </p:sp>
        <p:sp>
          <p:nvSpPr>
            <p:cNvPr id="1968" name="Google Shape;1968;p31"/>
            <p:cNvSpPr/>
            <p:nvPr/>
          </p:nvSpPr>
          <p:spPr>
            <a:xfrm>
              <a:off x="0" y="3570084"/>
              <a:ext cx="8440458" cy="95634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31"/>
            <p:cNvSpPr txBox="1"/>
            <p:nvPr/>
          </p:nvSpPr>
          <p:spPr>
            <a:xfrm>
              <a:off x="0" y="3570084"/>
              <a:ext cx="8440458" cy="956340"/>
            </a:xfrm>
            <a:prstGeom prst="rect">
              <a:avLst/>
            </a:prstGeom>
            <a:noFill/>
            <a:ln>
              <a:noFill/>
            </a:ln>
          </p:spPr>
          <p:txBody>
            <a:bodyPr anchorCtr="0" anchor="t" bIns="35550" lIns="267975" spcFirstLastPara="1" rIns="199125" wrap="square" tIns="35550">
              <a:noAutofit/>
            </a:bodyPr>
            <a:lstStyle/>
            <a:p>
              <a:pPr indent="-228600" lvl="1" marL="228600" marR="0" rtl="0" algn="l">
                <a:lnSpc>
                  <a:spcPct val="90000"/>
                </a:lnSpc>
                <a:spcBef>
                  <a:spcPts val="0"/>
                </a:spcBef>
                <a:spcAft>
                  <a:spcPts val="0"/>
                </a:spcAft>
                <a:buClr>
                  <a:srgbClr val="FFC000"/>
                </a:buClr>
                <a:buSzPts val="2200"/>
                <a:buFont typeface="Arial"/>
                <a:buChar char="•"/>
              </a:pPr>
              <a:r>
                <a:rPr b="0" i="0" lang="en-US" sz="2200" u="none" cap="none" strike="noStrike">
                  <a:solidFill>
                    <a:schemeClr val="dk1"/>
                  </a:solidFill>
                  <a:latin typeface="Arial"/>
                  <a:ea typeface="Arial"/>
                  <a:cs typeface="Arial"/>
                  <a:sym typeface="Arial"/>
                </a:rPr>
                <a:t>Intensities extracted from one image and compared to a second image result in four distinct populations, each corresponding to a nucleotide. </a:t>
              </a:r>
              <a:endParaRPr/>
            </a:p>
          </p:txBody>
        </p:sp>
      </p:grpSp>
      <p:sp>
        <p:nvSpPr>
          <p:cNvPr id="1970" name="Google Shape;1970;p31"/>
          <p:cNvSpPr txBox="1"/>
          <p:nvPr>
            <p:ph idx="1" type="body"/>
          </p:nvPr>
        </p:nvSpPr>
        <p:spPr>
          <a:xfrm>
            <a:off x="355600" y="207963"/>
            <a:ext cx="4635500" cy="217487"/>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rgbClr val="7F7F7F"/>
              </a:buClr>
              <a:buSzPts val="900"/>
              <a:buFont typeface="Arial"/>
              <a:buNone/>
            </a:pPr>
            <a:r>
              <a:rPr lang="en-US"/>
              <a:t>Sequencing</a:t>
            </a:r>
            <a:endParaRPr/>
          </a:p>
        </p:txBody>
      </p:sp>
      <p:sp>
        <p:nvSpPr>
          <p:cNvPr id="1971" name="Google Shape;1971;p31"/>
          <p:cNvSpPr txBox="1"/>
          <p:nvPr/>
        </p:nvSpPr>
        <p:spPr>
          <a:xfrm>
            <a:off x="355257" y="208690"/>
            <a:ext cx="4635843" cy="216982"/>
          </a:xfrm>
          <a:prstGeom prst="rect">
            <a:avLst/>
          </a:prstGeom>
          <a:noFill/>
          <a:ln>
            <a:noFill/>
          </a:ln>
        </p:spPr>
        <p:txBody>
          <a:bodyPr anchorCtr="0" anchor="ctr" bIns="45700" lIns="91425" spcFirstLastPara="1" rIns="91425" wrap="square" tIns="45700">
            <a:spAutoFit/>
          </a:bodyPr>
          <a:lstStyle/>
          <a:p>
            <a:pPr indent="0" lvl="0" marL="0" marR="0" rtl="0" algn="l">
              <a:lnSpc>
                <a:spcPct val="90000"/>
              </a:lnSpc>
              <a:spcBef>
                <a:spcPts val="0"/>
              </a:spcBef>
              <a:spcAft>
                <a:spcPts val="0"/>
              </a:spcAft>
              <a:buClr>
                <a:srgbClr val="7F7F7F"/>
              </a:buClr>
              <a:buSzPts val="900"/>
              <a:buFont typeface="Arial"/>
              <a:buNone/>
            </a:pPr>
            <a:r>
              <a:rPr lang="en-US" sz="900">
                <a:solidFill>
                  <a:srgbClr val="7F7F7F"/>
                </a:solidFill>
                <a:latin typeface="Arial"/>
                <a:ea typeface="Arial"/>
                <a:cs typeface="Arial"/>
                <a:sym typeface="Arial"/>
              </a:rPr>
              <a:t>Sequencing by Synthesis</a:t>
            </a:r>
            <a:endParaRPr sz="900">
              <a:solidFill>
                <a:srgbClr val="7F7F7F"/>
              </a:solidFill>
              <a:latin typeface="Arial"/>
              <a:ea typeface="Arial"/>
              <a:cs typeface="Arial"/>
              <a:sym typeface="Arial"/>
            </a:endParaRPr>
          </a:p>
        </p:txBody>
      </p:sp>
    </p:spTree>
  </p:cSld>
  <p:clrMapOvr>
    <a:masterClrMapping/>
  </p:clrMapOvr>
  <p:transition spd="slow" p14:dur="1500">
    <p:split orient="vert"/>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5" name="Shape 1975"/>
        <p:cNvGrpSpPr/>
        <p:nvPr/>
      </p:nvGrpSpPr>
      <p:grpSpPr>
        <a:xfrm>
          <a:off x="0" y="0"/>
          <a:ext cx="0" cy="0"/>
          <a:chOff x="0" y="0"/>
          <a:chExt cx="0" cy="0"/>
        </a:xfrm>
      </p:grpSpPr>
      <p:sp>
        <p:nvSpPr>
          <p:cNvPr id="1976" name="Google Shape;1976;p32"/>
          <p:cNvSpPr txBox="1"/>
          <p:nvPr>
            <p:ph type="title"/>
          </p:nvPr>
        </p:nvSpPr>
        <p:spPr>
          <a:xfrm>
            <a:off x="355257" y="681731"/>
            <a:ext cx="11417643" cy="109728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F3F3F"/>
              </a:buClr>
              <a:buSzPts val="3200"/>
              <a:buFont typeface="Arial"/>
              <a:buNone/>
            </a:pPr>
            <a:r>
              <a:rPr b="1" lang="en-US"/>
              <a:t>A Closer Look At 1-Dye Chemistry </a:t>
            </a:r>
            <a:br>
              <a:rPr lang="en-US"/>
            </a:br>
            <a:r>
              <a:rPr b="0" i="1" lang="en-US" sz="2200"/>
              <a:t>One channel chemistry</a:t>
            </a:r>
            <a:br>
              <a:rPr lang="en-US" sz="2200"/>
            </a:br>
            <a:endParaRPr b="0" i="1" sz="2200"/>
          </a:p>
        </p:txBody>
      </p:sp>
      <p:sp>
        <p:nvSpPr>
          <p:cNvPr id="1977" name="Google Shape;1977;p32"/>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p>
            <a:pPr indent="0" lvl="0" marL="0" rtl="0" algn="r">
              <a:spcBef>
                <a:spcPts val="0"/>
              </a:spcBef>
              <a:spcAft>
                <a:spcPts val="0"/>
              </a:spcAft>
              <a:buNone/>
            </a:pPr>
            <a:fld id="{00000000-1234-1234-1234-123412341234}" type="slidenum">
              <a:rPr lang="en-US" sz="1000">
                <a:solidFill>
                  <a:srgbClr val="888888"/>
                </a:solidFill>
                <a:latin typeface="Arial"/>
                <a:ea typeface="Arial"/>
                <a:cs typeface="Arial"/>
                <a:sym typeface="Arial"/>
              </a:rPr>
              <a:t>‹#›</a:t>
            </a:fld>
            <a:endParaRPr sz="1000">
              <a:solidFill>
                <a:srgbClr val="888888"/>
              </a:solidFill>
              <a:latin typeface="Arial"/>
              <a:ea typeface="Arial"/>
              <a:cs typeface="Arial"/>
              <a:sym typeface="Arial"/>
            </a:endParaRPr>
          </a:p>
        </p:txBody>
      </p:sp>
      <p:sp>
        <p:nvSpPr>
          <p:cNvPr id="1978" name="Google Shape;1978;p32"/>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b="1" lang="en-US" sz="900">
                <a:solidFill>
                  <a:schemeClr val="dk1"/>
                </a:solidFill>
                <a:latin typeface="Arial"/>
                <a:ea typeface="Arial"/>
                <a:cs typeface="Arial"/>
                <a:sym typeface="Arial"/>
              </a:rPr>
              <a:t>For Research Use Only.  </a:t>
            </a:r>
            <a:r>
              <a:rPr b="1" lang="en-US" sz="900">
                <a:solidFill>
                  <a:srgbClr val="7F7F7F"/>
                </a:solidFill>
                <a:latin typeface="Arial"/>
                <a:ea typeface="Arial"/>
                <a:cs typeface="Arial"/>
                <a:sym typeface="Arial"/>
              </a:rPr>
              <a:t>Not for use in diagnostic procedures.</a:t>
            </a:r>
            <a:endParaRPr/>
          </a:p>
        </p:txBody>
      </p:sp>
      <p:sp>
        <p:nvSpPr>
          <p:cNvPr id="1979" name="Google Shape;1979;p32"/>
          <p:cNvSpPr/>
          <p:nvPr/>
        </p:nvSpPr>
        <p:spPr>
          <a:xfrm>
            <a:off x="2129749" y="1685499"/>
            <a:ext cx="8477250" cy="503804"/>
          </a:xfrm>
          <a:prstGeom prst="homePlate">
            <a:avLst>
              <a:gd fmla="val 26891" name="adj"/>
            </a:avLst>
          </a:prstGeom>
          <a:solidFill>
            <a:srgbClr val="A5A5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Arial"/>
                <a:ea typeface="Arial"/>
                <a:cs typeface="Arial"/>
                <a:sym typeface="Arial"/>
              </a:rPr>
              <a:t>One Sequencing Cycle</a:t>
            </a:r>
            <a:endParaRPr/>
          </a:p>
        </p:txBody>
      </p:sp>
      <p:grpSp>
        <p:nvGrpSpPr>
          <p:cNvPr id="1980" name="Google Shape;1980;p32"/>
          <p:cNvGrpSpPr/>
          <p:nvPr/>
        </p:nvGrpSpPr>
        <p:grpSpPr>
          <a:xfrm>
            <a:off x="2912377" y="2771189"/>
            <a:ext cx="614633" cy="1226153"/>
            <a:chOff x="941205" y="2951154"/>
            <a:chExt cx="614633" cy="1226153"/>
          </a:xfrm>
        </p:grpSpPr>
        <p:sp>
          <p:nvSpPr>
            <p:cNvPr id="1981" name="Google Shape;1981;p32"/>
            <p:cNvSpPr/>
            <p:nvPr/>
          </p:nvSpPr>
          <p:spPr>
            <a:xfrm>
              <a:off x="941205" y="2951154"/>
              <a:ext cx="153658" cy="153658"/>
            </a:xfrm>
            <a:prstGeom prst="ellipse">
              <a:avLst/>
            </a:prstGeom>
            <a:solidFill>
              <a:schemeClr val="accent4"/>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1982" name="Google Shape;1982;p32"/>
            <p:cNvSpPr/>
            <p:nvPr/>
          </p:nvSpPr>
          <p:spPr>
            <a:xfrm>
              <a:off x="941205" y="3104812"/>
              <a:ext cx="153658" cy="153658"/>
            </a:xfrm>
            <a:prstGeom prst="ellipse">
              <a:avLst/>
            </a:prstGeom>
            <a:solidFill>
              <a:schemeClr val="accent4"/>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1983" name="Google Shape;1983;p32"/>
            <p:cNvSpPr/>
            <p:nvPr/>
          </p:nvSpPr>
          <p:spPr>
            <a:xfrm>
              <a:off x="941205" y="3258470"/>
              <a:ext cx="153658" cy="153658"/>
            </a:xfrm>
            <a:prstGeom prst="ellipse">
              <a:avLst/>
            </a:prstGeom>
            <a:solidFill>
              <a:schemeClr val="accent4"/>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1984" name="Google Shape;1984;p32"/>
            <p:cNvSpPr/>
            <p:nvPr/>
          </p:nvSpPr>
          <p:spPr>
            <a:xfrm>
              <a:off x="941205" y="3412128"/>
              <a:ext cx="153658" cy="153658"/>
            </a:xfrm>
            <a:prstGeom prst="ellipse">
              <a:avLst/>
            </a:prstGeom>
            <a:solidFill>
              <a:schemeClr val="accen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A</a:t>
              </a:r>
              <a:endParaRPr/>
            </a:p>
          </p:txBody>
        </p:sp>
        <p:sp>
          <p:nvSpPr>
            <p:cNvPr id="1985" name="Google Shape;1985;p32"/>
            <p:cNvSpPr/>
            <p:nvPr/>
          </p:nvSpPr>
          <p:spPr>
            <a:xfrm>
              <a:off x="941205" y="3565786"/>
              <a:ext cx="153658" cy="153658"/>
            </a:xfrm>
            <a:prstGeom prst="ellipse">
              <a:avLst/>
            </a:prstGeom>
            <a:solidFill>
              <a:schemeClr val="accen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C</a:t>
              </a:r>
              <a:endParaRPr/>
            </a:p>
          </p:txBody>
        </p:sp>
        <p:sp>
          <p:nvSpPr>
            <p:cNvPr id="1986" name="Google Shape;1986;p32"/>
            <p:cNvSpPr/>
            <p:nvPr/>
          </p:nvSpPr>
          <p:spPr>
            <a:xfrm>
              <a:off x="941205" y="3719444"/>
              <a:ext cx="153658" cy="153658"/>
            </a:xfrm>
            <a:prstGeom prst="ellipse">
              <a:avLst/>
            </a:prstGeom>
            <a:solidFill>
              <a:schemeClr val="accen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T</a:t>
              </a:r>
              <a:endParaRPr/>
            </a:p>
          </p:txBody>
        </p:sp>
        <p:sp>
          <p:nvSpPr>
            <p:cNvPr id="1987" name="Google Shape;1987;p32"/>
            <p:cNvSpPr/>
            <p:nvPr/>
          </p:nvSpPr>
          <p:spPr>
            <a:xfrm>
              <a:off x="941205" y="3873102"/>
              <a:ext cx="153658" cy="153658"/>
            </a:xfrm>
            <a:prstGeom prst="ellipse">
              <a:avLst/>
            </a:prstGeom>
            <a:solidFill>
              <a:schemeClr val="accen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G</a:t>
              </a:r>
              <a:endParaRPr/>
            </a:p>
          </p:txBody>
        </p:sp>
        <p:sp>
          <p:nvSpPr>
            <p:cNvPr id="1988" name="Google Shape;1988;p32"/>
            <p:cNvSpPr/>
            <p:nvPr/>
          </p:nvSpPr>
          <p:spPr>
            <a:xfrm>
              <a:off x="1094863" y="2951154"/>
              <a:ext cx="153658" cy="153658"/>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1989" name="Google Shape;1989;p32"/>
            <p:cNvSpPr/>
            <p:nvPr/>
          </p:nvSpPr>
          <p:spPr>
            <a:xfrm>
              <a:off x="1094863" y="3104812"/>
              <a:ext cx="153658" cy="153658"/>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1990" name="Google Shape;1990;p32"/>
            <p:cNvSpPr/>
            <p:nvPr/>
          </p:nvSpPr>
          <p:spPr>
            <a:xfrm>
              <a:off x="1094863" y="3258470"/>
              <a:ext cx="153658" cy="153658"/>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sz="1800">
                <a:solidFill>
                  <a:schemeClr val="lt1"/>
                </a:solidFill>
                <a:latin typeface="Arial"/>
                <a:ea typeface="Arial"/>
                <a:cs typeface="Arial"/>
                <a:sym typeface="Arial"/>
              </a:endParaRPr>
            </a:p>
          </p:txBody>
        </p:sp>
        <p:sp>
          <p:nvSpPr>
            <p:cNvPr id="1991" name="Google Shape;1991;p32"/>
            <p:cNvSpPr/>
            <p:nvPr/>
          </p:nvSpPr>
          <p:spPr>
            <a:xfrm>
              <a:off x="1402180" y="3412128"/>
              <a:ext cx="153658" cy="153658"/>
            </a:xfrm>
            <a:prstGeom prst="ellipse">
              <a:avLst/>
            </a:prstGeom>
            <a:solidFill>
              <a:schemeClr val="accen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T</a:t>
              </a:r>
              <a:endParaRPr/>
            </a:p>
          </p:txBody>
        </p:sp>
        <p:cxnSp>
          <p:nvCxnSpPr>
            <p:cNvPr id="1992" name="Google Shape;1992;p32"/>
            <p:cNvCxnSpPr/>
            <p:nvPr/>
          </p:nvCxnSpPr>
          <p:spPr>
            <a:xfrm rot="10800000">
              <a:off x="1148815" y="3488957"/>
              <a:ext cx="137857" cy="0"/>
            </a:xfrm>
            <a:prstGeom prst="straightConnector1">
              <a:avLst/>
            </a:prstGeom>
            <a:noFill/>
            <a:ln cap="flat" cmpd="sng" w="12700">
              <a:solidFill>
                <a:schemeClr val="lt2"/>
              </a:solidFill>
              <a:prstDash val="solid"/>
              <a:round/>
              <a:headEnd len="sm" w="sm" type="none"/>
              <a:tailEnd len="sm" w="sm" type="triangle"/>
            </a:ln>
          </p:spPr>
        </p:cxnSp>
        <p:sp>
          <p:nvSpPr>
            <p:cNvPr id="1993" name="Google Shape;1993;p32"/>
            <p:cNvSpPr txBox="1"/>
            <p:nvPr/>
          </p:nvSpPr>
          <p:spPr>
            <a:xfrm>
              <a:off x="1305638" y="3426842"/>
              <a:ext cx="59312" cy="123111"/>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800">
                  <a:solidFill>
                    <a:srgbClr val="757070"/>
                  </a:solidFill>
                  <a:latin typeface="Arial"/>
                  <a:ea typeface="Arial"/>
                  <a:cs typeface="Arial"/>
                  <a:sym typeface="Arial"/>
                </a:rPr>
                <a:t>+</a:t>
              </a:r>
              <a:endParaRPr/>
            </a:p>
          </p:txBody>
        </p:sp>
        <p:sp>
          <p:nvSpPr>
            <p:cNvPr id="1994" name="Google Shape;1994;p32"/>
            <p:cNvSpPr/>
            <p:nvPr/>
          </p:nvSpPr>
          <p:spPr>
            <a:xfrm>
              <a:off x="941205" y="4023649"/>
              <a:ext cx="153658" cy="153658"/>
            </a:xfrm>
            <a:prstGeom prst="ellipse">
              <a:avLst/>
            </a:prstGeom>
            <a:solidFill>
              <a:schemeClr val="accent2"/>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700">
                  <a:solidFill>
                    <a:schemeClr val="lt1"/>
                  </a:solidFill>
                  <a:latin typeface="Arial"/>
                  <a:ea typeface="Arial"/>
                  <a:cs typeface="Arial"/>
                  <a:sym typeface="Arial"/>
                </a:rPr>
                <a:t>G</a:t>
              </a:r>
              <a:endParaRPr/>
            </a:p>
          </p:txBody>
        </p:sp>
      </p:grpSp>
      <p:sp>
        <p:nvSpPr>
          <p:cNvPr id="1995" name="Google Shape;1995;p32"/>
          <p:cNvSpPr txBox="1"/>
          <p:nvPr/>
        </p:nvSpPr>
        <p:spPr>
          <a:xfrm>
            <a:off x="2600151" y="4248874"/>
            <a:ext cx="1178528"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dk1"/>
                </a:solidFill>
                <a:latin typeface="Arial"/>
                <a:ea typeface="Arial"/>
                <a:cs typeface="Arial"/>
                <a:sym typeface="Arial"/>
              </a:rPr>
              <a:t>Incorporation</a:t>
            </a:r>
            <a:endParaRPr/>
          </a:p>
        </p:txBody>
      </p:sp>
      <p:sp>
        <p:nvSpPr>
          <p:cNvPr id="1996" name="Google Shape;1996;p32"/>
          <p:cNvSpPr txBox="1"/>
          <p:nvPr/>
        </p:nvSpPr>
        <p:spPr>
          <a:xfrm>
            <a:off x="4920633" y="4248874"/>
            <a:ext cx="776175"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dk1"/>
                </a:solidFill>
                <a:latin typeface="Arial"/>
                <a:ea typeface="Arial"/>
                <a:cs typeface="Arial"/>
                <a:sym typeface="Arial"/>
              </a:rPr>
              <a:t>Imaging</a:t>
            </a:r>
            <a:endParaRPr/>
          </a:p>
        </p:txBody>
      </p:sp>
      <p:sp>
        <p:nvSpPr>
          <p:cNvPr id="1997" name="Google Shape;1997;p32"/>
          <p:cNvSpPr txBox="1"/>
          <p:nvPr/>
        </p:nvSpPr>
        <p:spPr>
          <a:xfrm>
            <a:off x="6960597" y="4248874"/>
            <a:ext cx="934871"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dk1"/>
                </a:solidFill>
                <a:latin typeface="Arial"/>
                <a:ea typeface="Arial"/>
                <a:cs typeface="Arial"/>
                <a:sym typeface="Arial"/>
              </a:rPr>
              <a:t>Chemistry</a:t>
            </a:r>
            <a:endParaRPr/>
          </a:p>
        </p:txBody>
      </p:sp>
      <p:sp>
        <p:nvSpPr>
          <p:cNvPr id="1998" name="Google Shape;1998;p32"/>
          <p:cNvSpPr txBox="1"/>
          <p:nvPr/>
        </p:nvSpPr>
        <p:spPr>
          <a:xfrm>
            <a:off x="9159256" y="4248874"/>
            <a:ext cx="776175"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dk1"/>
                </a:solidFill>
                <a:latin typeface="Arial"/>
                <a:ea typeface="Arial"/>
                <a:cs typeface="Arial"/>
                <a:sym typeface="Arial"/>
              </a:rPr>
              <a:t>Imaging</a:t>
            </a:r>
            <a:endParaRPr/>
          </a:p>
        </p:txBody>
      </p:sp>
      <p:pic>
        <p:nvPicPr>
          <p:cNvPr id="1999" name="Google Shape;1999;p32"/>
          <p:cNvPicPr preferRelativeResize="0"/>
          <p:nvPr/>
        </p:nvPicPr>
        <p:blipFill rotWithShape="1">
          <a:blip r:embed="rId3">
            <a:alphaModFix/>
          </a:blip>
          <a:srcRect b="1524" l="26348" r="9478" t="73394"/>
          <a:stretch/>
        </p:blipFill>
        <p:spPr>
          <a:xfrm>
            <a:off x="8480252" y="2927989"/>
            <a:ext cx="2085473" cy="1038019"/>
          </a:xfrm>
          <a:prstGeom prst="rect">
            <a:avLst/>
          </a:prstGeom>
          <a:noFill/>
          <a:ln cap="flat" cmpd="sng" w="9525">
            <a:solidFill>
              <a:schemeClr val="lt2"/>
            </a:solidFill>
            <a:prstDash val="solid"/>
            <a:round/>
            <a:headEnd len="sm" w="sm" type="none"/>
            <a:tailEnd len="sm" w="sm" type="none"/>
          </a:ln>
          <a:effectLst>
            <a:outerShdw blurRad="63500" sx="102000" rotWithShape="0" algn="ctr" sy="102000">
              <a:srgbClr val="000000">
                <a:alpha val="40000"/>
              </a:srgbClr>
            </a:outerShdw>
          </a:effectLst>
        </p:spPr>
      </p:pic>
      <p:pic>
        <p:nvPicPr>
          <p:cNvPr id="2000" name="Google Shape;2000;p32"/>
          <p:cNvPicPr preferRelativeResize="0"/>
          <p:nvPr/>
        </p:nvPicPr>
        <p:blipFill rotWithShape="1">
          <a:blip r:embed="rId3">
            <a:alphaModFix/>
          </a:blip>
          <a:srcRect b="51458" l="26348" r="9478" t="23461"/>
          <a:stretch/>
        </p:blipFill>
        <p:spPr>
          <a:xfrm>
            <a:off x="4265188" y="2887884"/>
            <a:ext cx="2085473" cy="1038019"/>
          </a:xfrm>
          <a:prstGeom prst="rect">
            <a:avLst/>
          </a:prstGeom>
          <a:noFill/>
          <a:ln cap="flat" cmpd="sng" w="9525">
            <a:solidFill>
              <a:schemeClr val="lt2"/>
            </a:solidFill>
            <a:prstDash val="solid"/>
            <a:round/>
            <a:headEnd len="sm" w="sm" type="none"/>
            <a:tailEnd len="sm" w="sm" type="none"/>
          </a:ln>
          <a:effectLst>
            <a:outerShdw blurRad="63500" sx="102000" rotWithShape="0" algn="ctr" sy="102000">
              <a:srgbClr val="000000">
                <a:alpha val="40000"/>
              </a:srgbClr>
            </a:outerShdw>
          </a:effectLst>
        </p:spPr>
      </p:pic>
      <p:grpSp>
        <p:nvGrpSpPr>
          <p:cNvPr id="2001" name="Google Shape;2001;p32"/>
          <p:cNvGrpSpPr/>
          <p:nvPr/>
        </p:nvGrpSpPr>
        <p:grpSpPr>
          <a:xfrm>
            <a:off x="6763746" y="2567045"/>
            <a:ext cx="1331495" cy="1635583"/>
            <a:chOff x="4961021" y="2550688"/>
            <a:chExt cx="1331495" cy="1635583"/>
          </a:xfrm>
        </p:grpSpPr>
        <p:grpSp>
          <p:nvGrpSpPr>
            <p:cNvPr id="2002" name="Google Shape;2002;p32"/>
            <p:cNvGrpSpPr/>
            <p:nvPr/>
          </p:nvGrpSpPr>
          <p:grpSpPr>
            <a:xfrm>
              <a:off x="4961021" y="2550688"/>
              <a:ext cx="1331495" cy="1635583"/>
              <a:chOff x="4961021" y="2779296"/>
              <a:chExt cx="1331495" cy="1635583"/>
            </a:xfrm>
          </p:grpSpPr>
          <p:pic>
            <p:nvPicPr>
              <p:cNvPr id="2003" name="Google Shape;2003;p32"/>
              <p:cNvPicPr preferRelativeResize="0"/>
              <p:nvPr/>
            </p:nvPicPr>
            <p:blipFill rotWithShape="1">
              <a:blip r:embed="rId3">
                <a:alphaModFix/>
              </a:blip>
              <a:srcRect b="53088" l="26348" r="55633" t="27435"/>
              <a:stretch/>
            </p:blipFill>
            <p:spPr>
              <a:xfrm>
                <a:off x="4961021" y="2779296"/>
                <a:ext cx="585537" cy="806116"/>
              </a:xfrm>
              <a:prstGeom prst="rect">
                <a:avLst/>
              </a:prstGeom>
              <a:noFill/>
              <a:ln>
                <a:noFill/>
              </a:ln>
            </p:spPr>
          </p:pic>
          <p:pic>
            <p:nvPicPr>
              <p:cNvPr id="2004" name="Google Shape;2004;p32"/>
              <p:cNvPicPr preferRelativeResize="0"/>
              <p:nvPr/>
            </p:nvPicPr>
            <p:blipFill rotWithShape="1">
              <a:blip r:embed="rId3">
                <a:alphaModFix/>
              </a:blip>
              <a:srcRect b="51458" l="42883" r="41936" t="33828"/>
              <a:stretch/>
            </p:blipFill>
            <p:spPr>
              <a:xfrm>
                <a:off x="4981074" y="3801976"/>
                <a:ext cx="493294" cy="608891"/>
              </a:xfrm>
              <a:prstGeom prst="rect">
                <a:avLst/>
              </a:prstGeom>
              <a:noFill/>
              <a:ln>
                <a:noFill/>
              </a:ln>
            </p:spPr>
          </p:pic>
          <p:pic>
            <p:nvPicPr>
              <p:cNvPr id="2005" name="Google Shape;2005;p32"/>
              <p:cNvPicPr preferRelativeResize="0"/>
              <p:nvPr/>
            </p:nvPicPr>
            <p:blipFill rotWithShape="1">
              <a:blip r:embed="rId3">
                <a:alphaModFix/>
              </a:blip>
              <a:srcRect b="2105" l="27212" r="56868" t="78725"/>
              <a:stretch/>
            </p:blipFill>
            <p:spPr>
              <a:xfrm>
                <a:off x="5751093" y="2839454"/>
                <a:ext cx="517359" cy="793376"/>
              </a:xfrm>
              <a:prstGeom prst="rect">
                <a:avLst/>
              </a:prstGeom>
              <a:noFill/>
              <a:ln>
                <a:noFill/>
              </a:ln>
            </p:spPr>
          </p:pic>
          <p:pic>
            <p:nvPicPr>
              <p:cNvPr id="2006" name="Google Shape;2006;p32"/>
              <p:cNvPicPr preferRelativeResize="0"/>
              <p:nvPr/>
            </p:nvPicPr>
            <p:blipFill rotWithShape="1">
              <a:blip r:embed="rId3">
                <a:alphaModFix/>
              </a:blip>
              <a:srcRect b="1522" l="43501" r="40579" t="79016"/>
              <a:stretch/>
            </p:blipFill>
            <p:spPr>
              <a:xfrm>
                <a:off x="5775158" y="3609471"/>
                <a:ext cx="517358" cy="805408"/>
              </a:xfrm>
              <a:prstGeom prst="rect">
                <a:avLst/>
              </a:prstGeom>
              <a:noFill/>
              <a:ln>
                <a:noFill/>
              </a:ln>
            </p:spPr>
          </p:pic>
        </p:grpSp>
        <p:sp>
          <p:nvSpPr>
            <p:cNvPr id="2007" name="Google Shape;2007;p32"/>
            <p:cNvSpPr/>
            <p:nvPr/>
          </p:nvSpPr>
          <p:spPr>
            <a:xfrm>
              <a:off x="5466348" y="3072054"/>
              <a:ext cx="296779" cy="188494"/>
            </a:xfrm>
            <a:prstGeom prst="rightArrow">
              <a:avLst>
                <a:gd fmla="val 50000" name="adj1"/>
                <a:gd fmla="val 50000" name="adj2"/>
              </a:avLst>
            </a:prstGeom>
            <a:solidFill>
              <a:schemeClr val="lt2"/>
            </a:solidFill>
            <a:ln cap="flat" cmpd="sng" w="127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08" name="Google Shape;2008;p32"/>
            <p:cNvSpPr/>
            <p:nvPr/>
          </p:nvSpPr>
          <p:spPr>
            <a:xfrm>
              <a:off x="5474369" y="3838064"/>
              <a:ext cx="296779" cy="188494"/>
            </a:xfrm>
            <a:prstGeom prst="rightArrow">
              <a:avLst>
                <a:gd fmla="val 50000" name="adj1"/>
                <a:gd fmla="val 50000" name="adj2"/>
              </a:avLst>
            </a:prstGeom>
            <a:solidFill>
              <a:schemeClr val="lt2"/>
            </a:solidFill>
            <a:ln cap="flat" cmpd="sng" w="127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pic>
        <p:nvPicPr>
          <p:cNvPr id="2009" name="Google Shape;2009;p32"/>
          <p:cNvPicPr preferRelativeResize="0"/>
          <p:nvPr/>
        </p:nvPicPr>
        <p:blipFill rotWithShape="1">
          <a:blip r:embed="rId4">
            <a:alphaModFix/>
          </a:blip>
          <a:srcRect b="0" l="0" r="0" t="0"/>
          <a:stretch/>
        </p:blipFill>
        <p:spPr>
          <a:xfrm>
            <a:off x="5853728" y="2943625"/>
            <a:ext cx="417645" cy="309227"/>
          </a:xfrm>
          <a:prstGeom prst="rect">
            <a:avLst/>
          </a:prstGeom>
          <a:noFill/>
          <a:ln>
            <a:noFill/>
          </a:ln>
        </p:spPr>
      </p:pic>
      <p:pic>
        <p:nvPicPr>
          <p:cNvPr id="2010" name="Google Shape;2010;p32"/>
          <p:cNvPicPr preferRelativeResize="0"/>
          <p:nvPr/>
        </p:nvPicPr>
        <p:blipFill rotWithShape="1">
          <a:blip r:embed="rId4">
            <a:alphaModFix/>
          </a:blip>
          <a:srcRect b="0" l="0" r="0" t="0"/>
          <a:stretch/>
        </p:blipFill>
        <p:spPr>
          <a:xfrm>
            <a:off x="10096865" y="2951646"/>
            <a:ext cx="417645" cy="309227"/>
          </a:xfrm>
          <a:prstGeom prst="rect">
            <a:avLst/>
          </a:prstGeom>
          <a:noFill/>
          <a:ln>
            <a:noFill/>
          </a:ln>
        </p:spPr>
      </p:pic>
      <p:sp>
        <p:nvSpPr>
          <p:cNvPr id="2011" name="Google Shape;2011;p32"/>
          <p:cNvSpPr/>
          <p:nvPr/>
        </p:nvSpPr>
        <p:spPr>
          <a:xfrm>
            <a:off x="2040849" y="5260682"/>
            <a:ext cx="8542804" cy="621042"/>
          </a:xfrm>
          <a:prstGeom prst="roundRect">
            <a:avLst>
              <a:gd fmla="val 16667" name="adj"/>
            </a:avLst>
          </a:prstGeom>
          <a:noFill/>
          <a:ln cap="flat" cmpd="sng" w="38100">
            <a:solidFill>
              <a:schemeClr val="dk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nvGrpSpPr>
          <p:cNvPr id="2012" name="Google Shape;2012;p32"/>
          <p:cNvGrpSpPr/>
          <p:nvPr/>
        </p:nvGrpSpPr>
        <p:grpSpPr>
          <a:xfrm>
            <a:off x="2212856" y="5029421"/>
            <a:ext cx="2180669" cy="487929"/>
            <a:chOff x="-1733551" y="4702819"/>
            <a:chExt cx="1270000" cy="551806"/>
          </a:xfrm>
        </p:grpSpPr>
        <p:sp>
          <p:nvSpPr>
            <p:cNvPr id="2013" name="Google Shape;2013;p32"/>
            <p:cNvSpPr/>
            <p:nvPr/>
          </p:nvSpPr>
          <p:spPr>
            <a:xfrm>
              <a:off x="-1733551" y="4702819"/>
              <a:ext cx="1270000" cy="551806"/>
            </a:xfrm>
            <a:prstGeom prst="roundRect">
              <a:avLst>
                <a:gd fmla="val 16667" name="adj"/>
              </a:avLst>
            </a:prstGeom>
            <a:solidFill>
              <a:srgbClr val="FFC000"/>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b="1" sz="1800">
                <a:solidFill>
                  <a:schemeClr val="dk1"/>
                </a:solidFill>
                <a:latin typeface="Arial"/>
                <a:ea typeface="Arial"/>
                <a:cs typeface="Arial"/>
                <a:sym typeface="Arial"/>
              </a:endParaRPr>
            </a:p>
          </p:txBody>
        </p:sp>
        <p:sp>
          <p:nvSpPr>
            <p:cNvPr id="2014" name="Google Shape;2014;p32"/>
            <p:cNvSpPr/>
            <p:nvPr/>
          </p:nvSpPr>
          <p:spPr>
            <a:xfrm>
              <a:off x="-1733551" y="4736627"/>
              <a:ext cx="1226692" cy="313262"/>
            </a:xfrm>
            <a:prstGeom prst="rect">
              <a:avLst/>
            </a:prstGeom>
            <a:solidFill>
              <a:srgbClr val="FFC000"/>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Incorporation</a:t>
              </a:r>
              <a:endParaRPr/>
            </a:p>
          </p:txBody>
        </p:sp>
      </p:grpSp>
      <p:sp>
        <p:nvSpPr>
          <p:cNvPr id="2015" name="Google Shape;2015;p32"/>
          <p:cNvSpPr/>
          <p:nvPr/>
        </p:nvSpPr>
        <p:spPr>
          <a:xfrm>
            <a:off x="6430403" y="5012090"/>
            <a:ext cx="1974852" cy="494016"/>
          </a:xfrm>
          <a:prstGeom prst="roundRect">
            <a:avLst>
              <a:gd fmla="val 16667" name="adj"/>
            </a:avLst>
          </a:prstGeom>
          <a:solidFill>
            <a:srgbClr val="81AF45"/>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200">
                <a:solidFill>
                  <a:schemeClr val="lt1"/>
                </a:solidFill>
                <a:latin typeface="Arial"/>
                <a:ea typeface="Arial"/>
                <a:cs typeface="Arial"/>
                <a:sym typeface="Arial"/>
              </a:rPr>
              <a:t>Second Chemistry Step</a:t>
            </a:r>
            <a:endParaRPr b="1" sz="1200">
              <a:solidFill>
                <a:schemeClr val="dk1"/>
              </a:solidFill>
              <a:latin typeface="Arial"/>
              <a:ea typeface="Arial"/>
              <a:cs typeface="Arial"/>
              <a:sym typeface="Arial"/>
            </a:endParaRPr>
          </a:p>
        </p:txBody>
      </p:sp>
      <p:grpSp>
        <p:nvGrpSpPr>
          <p:cNvPr id="2016" name="Google Shape;2016;p32"/>
          <p:cNvGrpSpPr/>
          <p:nvPr/>
        </p:nvGrpSpPr>
        <p:grpSpPr>
          <a:xfrm>
            <a:off x="5078821" y="5557693"/>
            <a:ext cx="2319206" cy="687312"/>
            <a:chOff x="3638097" y="6181010"/>
            <a:chExt cx="1561060" cy="687312"/>
          </a:xfrm>
        </p:grpSpPr>
        <p:sp>
          <p:nvSpPr>
            <p:cNvPr id="2017" name="Google Shape;2017;p32"/>
            <p:cNvSpPr/>
            <p:nvPr/>
          </p:nvSpPr>
          <p:spPr>
            <a:xfrm>
              <a:off x="3638097" y="6181010"/>
              <a:ext cx="1561060" cy="687312"/>
            </a:xfrm>
            <a:prstGeom prst="leftArrow">
              <a:avLst>
                <a:gd fmla="val 50000" name="adj1"/>
                <a:gd fmla="val 50000" name="adj2"/>
              </a:avLst>
            </a:prstGeom>
            <a:solidFill>
              <a:schemeClr val="accent1"/>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18" name="Google Shape;2018;p32"/>
            <p:cNvSpPr txBox="1"/>
            <p:nvPr/>
          </p:nvSpPr>
          <p:spPr>
            <a:xfrm>
              <a:off x="3911251" y="6355766"/>
              <a:ext cx="1200045"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lt1"/>
                  </a:solidFill>
                  <a:latin typeface="Arial"/>
                  <a:ea typeface="Arial"/>
                  <a:cs typeface="Arial"/>
                  <a:sym typeface="Arial"/>
                </a:rPr>
                <a:t>X # of bp in read</a:t>
              </a:r>
              <a:endParaRPr/>
            </a:p>
          </p:txBody>
        </p:sp>
      </p:grpSp>
      <p:sp>
        <p:nvSpPr>
          <p:cNvPr id="2019" name="Google Shape;2019;p32"/>
          <p:cNvSpPr/>
          <p:nvPr/>
        </p:nvSpPr>
        <p:spPr>
          <a:xfrm>
            <a:off x="4494878" y="5001843"/>
            <a:ext cx="1841953" cy="517719"/>
          </a:xfrm>
          <a:prstGeom prst="roundRect">
            <a:avLst>
              <a:gd fmla="val 16667" name="adj"/>
            </a:avLst>
          </a:prstGeom>
          <a:solidFill>
            <a:srgbClr val="88508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20" name="Google Shape;2020;p32"/>
          <p:cNvSpPr/>
          <p:nvPr/>
        </p:nvSpPr>
        <p:spPr>
          <a:xfrm>
            <a:off x="4650969" y="5019677"/>
            <a:ext cx="1511050" cy="461665"/>
          </a:xfrm>
          <a:prstGeom prst="rect">
            <a:avLst/>
          </a:prstGeom>
          <a:solidFill>
            <a:srgbClr val="885087"/>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First </a:t>
            </a:r>
            <a:r>
              <a:rPr b="1" lang="en-US" sz="1200">
                <a:solidFill>
                  <a:srgbClr val="FFFFFF"/>
                </a:solidFill>
                <a:latin typeface="Arial"/>
                <a:ea typeface="Arial"/>
                <a:cs typeface="Arial"/>
                <a:sym typeface="Arial"/>
              </a:rPr>
              <a:t>Image captured</a:t>
            </a:r>
            <a:endParaRPr b="1" sz="1200">
              <a:solidFill>
                <a:srgbClr val="FFFFFF"/>
              </a:solidFill>
              <a:latin typeface="Arial"/>
              <a:ea typeface="Arial"/>
              <a:cs typeface="Arial"/>
              <a:sym typeface="Arial"/>
            </a:endParaRPr>
          </a:p>
        </p:txBody>
      </p:sp>
      <p:sp>
        <p:nvSpPr>
          <p:cNvPr id="2021" name="Google Shape;2021;p32"/>
          <p:cNvSpPr/>
          <p:nvPr/>
        </p:nvSpPr>
        <p:spPr>
          <a:xfrm>
            <a:off x="8520031" y="5019773"/>
            <a:ext cx="1841953" cy="517719"/>
          </a:xfrm>
          <a:prstGeom prst="roundRect">
            <a:avLst>
              <a:gd fmla="val 16667" name="adj"/>
            </a:avLst>
          </a:prstGeom>
          <a:solidFill>
            <a:srgbClr val="88508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22" name="Google Shape;2022;p32"/>
          <p:cNvSpPr/>
          <p:nvPr/>
        </p:nvSpPr>
        <p:spPr>
          <a:xfrm>
            <a:off x="8689569" y="5037608"/>
            <a:ext cx="1511050" cy="461665"/>
          </a:xfrm>
          <a:prstGeom prst="rect">
            <a:avLst/>
          </a:prstGeom>
          <a:solidFill>
            <a:srgbClr val="885087"/>
          </a:solid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200">
                <a:solidFill>
                  <a:schemeClr val="lt1"/>
                </a:solidFill>
                <a:latin typeface="Arial"/>
                <a:ea typeface="Arial"/>
                <a:cs typeface="Arial"/>
                <a:sym typeface="Arial"/>
              </a:rPr>
              <a:t>Second </a:t>
            </a:r>
            <a:r>
              <a:rPr b="1" lang="en-US" sz="1200">
                <a:solidFill>
                  <a:srgbClr val="FFFFFF"/>
                </a:solidFill>
                <a:latin typeface="Arial"/>
                <a:ea typeface="Arial"/>
                <a:cs typeface="Arial"/>
                <a:sym typeface="Arial"/>
              </a:rPr>
              <a:t>Image captured</a:t>
            </a:r>
            <a:endParaRPr b="1" sz="1200">
              <a:solidFill>
                <a:srgbClr val="FFFFFF"/>
              </a:solidFill>
              <a:latin typeface="Arial"/>
              <a:ea typeface="Arial"/>
              <a:cs typeface="Arial"/>
              <a:sym typeface="Arial"/>
            </a:endParaRPr>
          </a:p>
        </p:txBody>
      </p:sp>
      <p:sp>
        <p:nvSpPr>
          <p:cNvPr id="2023" name="Google Shape;2023;p32"/>
          <p:cNvSpPr txBox="1"/>
          <p:nvPr>
            <p:ph idx="1" type="body"/>
          </p:nvPr>
        </p:nvSpPr>
        <p:spPr>
          <a:xfrm>
            <a:off x="355600" y="207963"/>
            <a:ext cx="4635500" cy="217487"/>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rgbClr val="7F7F7F"/>
              </a:buClr>
              <a:buSzPts val="900"/>
              <a:buFont typeface="Arial"/>
              <a:buNone/>
            </a:pPr>
            <a:r>
              <a:rPr lang="en-US"/>
              <a:t>Sequencing</a:t>
            </a:r>
            <a:endParaRPr/>
          </a:p>
        </p:txBody>
      </p:sp>
      <p:sp>
        <p:nvSpPr>
          <p:cNvPr id="2024" name="Google Shape;2024;p32"/>
          <p:cNvSpPr txBox="1"/>
          <p:nvPr/>
        </p:nvSpPr>
        <p:spPr>
          <a:xfrm>
            <a:off x="355257" y="208690"/>
            <a:ext cx="4635843" cy="216982"/>
          </a:xfrm>
          <a:prstGeom prst="rect">
            <a:avLst/>
          </a:prstGeom>
          <a:noFill/>
          <a:ln>
            <a:noFill/>
          </a:ln>
        </p:spPr>
        <p:txBody>
          <a:bodyPr anchorCtr="0" anchor="ctr" bIns="45700" lIns="91425" spcFirstLastPara="1" rIns="91425" wrap="square" tIns="45700">
            <a:spAutoFit/>
          </a:bodyPr>
          <a:lstStyle/>
          <a:p>
            <a:pPr indent="0" lvl="0" marL="0" marR="0" rtl="0" algn="l">
              <a:lnSpc>
                <a:spcPct val="90000"/>
              </a:lnSpc>
              <a:spcBef>
                <a:spcPts val="0"/>
              </a:spcBef>
              <a:spcAft>
                <a:spcPts val="0"/>
              </a:spcAft>
              <a:buClr>
                <a:srgbClr val="7F7F7F"/>
              </a:buClr>
              <a:buSzPts val="900"/>
              <a:buFont typeface="Arial"/>
              <a:buNone/>
            </a:pPr>
            <a:r>
              <a:rPr lang="en-US" sz="900">
                <a:solidFill>
                  <a:srgbClr val="7F7F7F"/>
                </a:solidFill>
                <a:latin typeface="Arial"/>
                <a:ea typeface="Arial"/>
                <a:cs typeface="Arial"/>
                <a:sym typeface="Arial"/>
              </a:rPr>
              <a:t>Sequencing by Synthesis</a:t>
            </a:r>
            <a:endParaRPr sz="900">
              <a:solidFill>
                <a:srgbClr val="7F7F7F"/>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9" name="Shape 2029"/>
        <p:cNvGrpSpPr/>
        <p:nvPr/>
      </p:nvGrpSpPr>
      <p:grpSpPr>
        <a:xfrm>
          <a:off x="0" y="0"/>
          <a:ext cx="0" cy="0"/>
          <a:chOff x="0" y="0"/>
          <a:chExt cx="0" cy="0"/>
        </a:xfrm>
      </p:grpSpPr>
      <p:sp>
        <p:nvSpPr>
          <p:cNvPr id="2030" name="Google Shape;2030;p33"/>
          <p:cNvSpPr/>
          <p:nvPr/>
        </p:nvSpPr>
        <p:spPr>
          <a:xfrm>
            <a:off x="2442960" y="2879370"/>
            <a:ext cx="3086100" cy="1943100"/>
          </a:xfrm>
          <a:prstGeom prst="rect">
            <a:avLst/>
          </a:prstGeom>
          <a:solidFill>
            <a:schemeClr val="lt2"/>
          </a:solidFill>
          <a:ln cap="flat" cmpd="sng" w="12700">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31" name="Google Shape;2031;p33"/>
          <p:cNvSpPr txBox="1"/>
          <p:nvPr>
            <p:ph type="title"/>
          </p:nvPr>
        </p:nvSpPr>
        <p:spPr>
          <a:xfrm>
            <a:off x="355257" y="681731"/>
            <a:ext cx="11417643" cy="109728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1A1818"/>
              </a:buClr>
              <a:buSzPts val="3200"/>
              <a:buFont typeface="Arial"/>
              <a:buNone/>
            </a:pPr>
            <a:r>
              <a:rPr b="1" lang="en-US">
                <a:solidFill>
                  <a:srgbClr val="1A1818"/>
                </a:solidFill>
              </a:rPr>
              <a:t>Sequencing by Synthesis</a:t>
            </a:r>
            <a:r>
              <a:rPr b="1" lang="en-US"/>
              <a:t> with CMOS Detection</a:t>
            </a:r>
            <a:br>
              <a:rPr lang="en-US"/>
            </a:br>
            <a:r>
              <a:rPr b="0" i="1" lang="en-US" sz="2200"/>
              <a:t>One channel chemistry</a:t>
            </a:r>
            <a:br>
              <a:rPr lang="en-US"/>
            </a:br>
            <a:endParaRPr>
              <a:solidFill>
                <a:srgbClr val="1A1818"/>
              </a:solidFill>
              <a:latin typeface="Arial"/>
              <a:ea typeface="Arial"/>
              <a:cs typeface="Arial"/>
              <a:sym typeface="Arial"/>
            </a:endParaRPr>
          </a:p>
        </p:txBody>
      </p:sp>
      <p:sp>
        <p:nvSpPr>
          <p:cNvPr id="2032" name="Google Shape;2032;p33"/>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p>
            <a:pPr indent="0" lvl="0" marL="0" rtl="0" algn="r">
              <a:spcBef>
                <a:spcPts val="0"/>
              </a:spcBef>
              <a:spcAft>
                <a:spcPts val="0"/>
              </a:spcAft>
              <a:buNone/>
            </a:pPr>
            <a:fld id="{00000000-1234-1234-1234-123412341234}" type="slidenum">
              <a:rPr lang="en-US" sz="1000">
                <a:solidFill>
                  <a:srgbClr val="888888"/>
                </a:solidFill>
                <a:latin typeface="Arial"/>
                <a:ea typeface="Arial"/>
                <a:cs typeface="Arial"/>
                <a:sym typeface="Arial"/>
              </a:rPr>
              <a:t>‹#›</a:t>
            </a:fld>
            <a:endParaRPr sz="1000">
              <a:solidFill>
                <a:srgbClr val="888888"/>
              </a:solidFill>
              <a:latin typeface="Arial"/>
              <a:ea typeface="Arial"/>
              <a:cs typeface="Arial"/>
              <a:sym typeface="Arial"/>
            </a:endParaRPr>
          </a:p>
        </p:txBody>
      </p:sp>
      <p:sp>
        <p:nvSpPr>
          <p:cNvPr id="2033" name="Google Shape;2033;p33"/>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b="1" lang="en-US" sz="900">
                <a:solidFill>
                  <a:schemeClr val="dk1"/>
                </a:solidFill>
                <a:latin typeface="Arial"/>
                <a:ea typeface="Arial"/>
                <a:cs typeface="Arial"/>
                <a:sym typeface="Arial"/>
              </a:rPr>
              <a:t>For Research Use Only.  </a:t>
            </a:r>
            <a:r>
              <a:rPr b="1" lang="en-US" sz="900">
                <a:solidFill>
                  <a:srgbClr val="7F7F7F"/>
                </a:solidFill>
                <a:latin typeface="Arial"/>
                <a:ea typeface="Arial"/>
                <a:cs typeface="Arial"/>
                <a:sym typeface="Arial"/>
              </a:rPr>
              <a:t>Not for use in diagnostic procedures.</a:t>
            </a:r>
            <a:endParaRPr/>
          </a:p>
        </p:txBody>
      </p:sp>
      <p:cxnSp>
        <p:nvCxnSpPr>
          <p:cNvPr id="2034" name="Google Shape;2034;p33"/>
          <p:cNvCxnSpPr/>
          <p:nvPr/>
        </p:nvCxnSpPr>
        <p:spPr>
          <a:xfrm rot="10800000">
            <a:off x="6785523" y="2835668"/>
            <a:ext cx="19629" cy="1803027"/>
          </a:xfrm>
          <a:prstGeom prst="straightConnector1">
            <a:avLst/>
          </a:prstGeom>
          <a:noFill/>
          <a:ln cap="flat" cmpd="sng" w="28575">
            <a:solidFill>
              <a:schemeClr val="dk1"/>
            </a:solidFill>
            <a:prstDash val="solid"/>
            <a:round/>
            <a:headEnd len="sm" w="sm" type="none"/>
            <a:tailEnd len="med" w="med" type="stealth"/>
          </a:ln>
        </p:spPr>
      </p:cxnSp>
      <p:sp>
        <p:nvSpPr>
          <p:cNvPr id="2035" name="Google Shape;2035;p33"/>
          <p:cNvSpPr txBox="1"/>
          <p:nvPr/>
        </p:nvSpPr>
        <p:spPr>
          <a:xfrm rot="-5400000">
            <a:off x="5944179" y="3498797"/>
            <a:ext cx="1029448"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Image 2</a:t>
            </a:r>
            <a:endParaRPr b="1" sz="1800">
              <a:solidFill>
                <a:schemeClr val="dk1"/>
              </a:solidFill>
              <a:latin typeface="Arial"/>
              <a:ea typeface="Arial"/>
              <a:cs typeface="Arial"/>
              <a:sym typeface="Arial"/>
            </a:endParaRPr>
          </a:p>
          <a:p>
            <a:pPr indent="0" lvl="0" marL="0" marR="0" rtl="0" algn="ctr">
              <a:spcBef>
                <a:spcPts val="0"/>
              </a:spcBef>
              <a:spcAft>
                <a:spcPts val="0"/>
              </a:spcAft>
              <a:buNone/>
            </a:pPr>
            <a:r>
              <a:rPr b="1" lang="en-US" sz="1800">
                <a:solidFill>
                  <a:schemeClr val="dk1"/>
                </a:solidFill>
                <a:latin typeface="Arial"/>
                <a:ea typeface="Arial"/>
                <a:cs typeface="Arial"/>
                <a:sym typeface="Arial"/>
              </a:rPr>
              <a:t>Intensity</a:t>
            </a:r>
            <a:endParaRPr b="1" sz="1800">
              <a:solidFill>
                <a:schemeClr val="dk1"/>
              </a:solidFill>
              <a:latin typeface="Arial"/>
              <a:ea typeface="Arial"/>
              <a:cs typeface="Arial"/>
              <a:sym typeface="Arial"/>
            </a:endParaRPr>
          </a:p>
        </p:txBody>
      </p:sp>
      <p:cxnSp>
        <p:nvCxnSpPr>
          <p:cNvPr id="2036" name="Google Shape;2036;p33"/>
          <p:cNvCxnSpPr/>
          <p:nvPr/>
        </p:nvCxnSpPr>
        <p:spPr>
          <a:xfrm flipH="1" rot="10800000">
            <a:off x="7427866" y="5081330"/>
            <a:ext cx="1643659" cy="5268"/>
          </a:xfrm>
          <a:prstGeom prst="straightConnector1">
            <a:avLst/>
          </a:prstGeom>
          <a:noFill/>
          <a:ln cap="flat" cmpd="sng" w="28575">
            <a:solidFill>
              <a:schemeClr val="dk1"/>
            </a:solidFill>
            <a:prstDash val="solid"/>
            <a:round/>
            <a:headEnd len="sm" w="sm" type="none"/>
            <a:tailEnd len="med" w="med" type="stealth"/>
          </a:ln>
        </p:spPr>
      </p:cxnSp>
      <p:sp>
        <p:nvSpPr>
          <p:cNvPr id="2037" name="Google Shape;2037;p33"/>
          <p:cNvSpPr txBox="1"/>
          <p:nvPr/>
        </p:nvSpPr>
        <p:spPr>
          <a:xfrm>
            <a:off x="7692292" y="5125005"/>
            <a:ext cx="1029448"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800">
                <a:solidFill>
                  <a:schemeClr val="dk1"/>
                </a:solidFill>
                <a:latin typeface="Arial"/>
                <a:ea typeface="Arial"/>
                <a:cs typeface="Arial"/>
                <a:sym typeface="Arial"/>
              </a:rPr>
              <a:t>Image 1</a:t>
            </a:r>
            <a:endParaRPr b="1" sz="1800">
              <a:solidFill>
                <a:schemeClr val="dk1"/>
              </a:solidFill>
              <a:latin typeface="Arial"/>
              <a:ea typeface="Arial"/>
              <a:cs typeface="Arial"/>
              <a:sym typeface="Arial"/>
            </a:endParaRPr>
          </a:p>
          <a:p>
            <a:pPr indent="0" lvl="0" marL="0" marR="0" rtl="0" algn="ctr">
              <a:spcBef>
                <a:spcPts val="0"/>
              </a:spcBef>
              <a:spcAft>
                <a:spcPts val="0"/>
              </a:spcAft>
              <a:buNone/>
            </a:pPr>
            <a:r>
              <a:rPr b="1" lang="en-US" sz="1800">
                <a:solidFill>
                  <a:schemeClr val="dk1"/>
                </a:solidFill>
                <a:latin typeface="Arial"/>
                <a:ea typeface="Arial"/>
                <a:cs typeface="Arial"/>
                <a:sym typeface="Arial"/>
              </a:rPr>
              <a:t>Intensity</a:t>
            </a:r>
            <a:endParaRPr b="1" sz="1800">
              <a:solidFill>
                <a:schemeClr val="dk1"/>
              </a:solidFill>
              <a:latin typeface="Arial"/>
              <a:ea typeface="Arial"/>
              <a:cs typeface="Arial"/>
              <a:sym typeface="Arial"/>
            </a:endParaRPr>
          </a:p>
        </p:txBody>
      </p:sp>
      <p:grpSp>
        <p:nvGrpSpPr>
          <p:cNvPr id="2038" name="Google Shape;2038;p33"/>
          <p:cNvGrpSpPr/>
          <p:nvPr/>
        </p:nvGrpSpPr>
        <p:grpSpPr>
          <a:xfrm>
            <a:off x="7232910" y="3090799"/>
            <a:ext cx="1619116" cy="1835910"/>
            <a:chOff x="6305363" y="3564880"/>
            <a:chExt cx="1916917" cy="2344590"/>
          </a:xfrm>
        </p:grpSpPr>
        <p:sp>
          <p:nvSpPr>
            <p:cNvPr id="2039" name="Google Shape;2039;p33"/>
            <p:cNvSpPr txBox="1"/>
            <p:nvPr/>
          </p:nvSpPr>
          <p:spPr>
            <a:xfrm>
              <a:off x="7696199" y="3956060"/>
              <a:ext cx="478636" cy="6681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T</a:t>
              </a:r>
              <a:endParaRPr/>
            </a:p>
          </p:txBody>
        </p:sp>
        <p:sp>
          <p:nvSpPr>
            <p:cNvPr id="2040" name="Google Shape;2040;p33"/>
            <p:cNvSpPr txBox="1"/>
            <p:nvPr/>
          </p:nvSpPr>
          <p:spPr>
            <a:xfrm>
              <a:off x="6324599" y="3564880"/>
              <a:ext cx="526081" cy="6681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C</a:t>
              </a:r>
              <a:endParaRPr/>
            </a:p>
          </p:txBody>
        </p:sp>
        <p:sp>
          <p:nvSpPr>
            <p:cNvPr id="2041" name="Google Shape;2041;p33"/>
            <p:cNvSpPr txBox="1"/>
            <p:nvPr/>
          </p:nvSpPr>
          <p:spPr>
            <a:xfrm>
              <a:off x="6305363" y="5241280"/>
              <a:ext cx="548855" cy="6681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G</a:t>
              </a:r>
              <a:endParaRPr/>
            </a:p>
          </p:txBody>
        </p:sp>
        <p:sp>
          <p:nvSpPr>
            <p:cNvPr id="2042" name="Google Shape;2042;p33"/>
            <p:cNvSpPr txBox="1"/>
            <p:nvPr/>
          </p:nvSpPr>
          <p:spPr>
            <a:xfrm>
              <a:off x="7696199" y="5198090"/>
              <a:ext cx="526081" cy="6681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lt1"/>
                  </a:solidFill>
                  <a:latin typeface="Arial"/>
                  <a:ea typeface="Arial"/>
                  <a:cs typeface="Arial"/>
                  <a:sym typeface="Arial"/>
                </a:rPr>
                <a:t>A</a:t>
              </a:r>
              <a:endParaRPr/>
            </a:p>
          </p:txBody>
        </p:sp>
      </p:grpSp>
      <p:graphicFrame>
        <p:nvGraphicFramePr>
          <p:cNvPr id="2043" name="Google Shape;2043;p33"/>
          <p:cNvGraphicFramePr/>
          <p:nvPr/>
        </p:nvGraphicFramePr>
        <p:xfrm>
          <a:off x="2486943" y="2928302"/>
          <a:ext cx="3000000" cy="3000000"/>
        </p:xfrm>
        <a:graphic>
          <a:graphicData uri="http://schemas.openxmlformats.org/drawingml/2006/table">
            <a:tbl>
              <a:tblPr bandRow="1" firstRow="1">
                <a:noFill/>
                <a:tableStyleId>{1ABDA9A1-E5F0-4424-8D89-99521DFCFEF5}</a:tableStyleId>
              </a:tblPr>
              <a:tblGrid>
                <a:gridCol w="792475"/>
                <a:gridCol w="1097275"/>
                <a:gridCol w="1097275"/>
              </a:tblGrid>
              <a:tr h="370850">
                <a:tc>
                  <a:txBody>
                    <a:bodyPr/>
                    <a:lstStyle/>
                    <a:p>
                      <a:pPr indent="0" lvl="0" marL="0" marR="0" rtl="0" algn="l">
                        <a:spcBef>
                          <a:spcPts val="0"/>
                        </a:spcBef>
                        <a:spcAft>
                          <a:spcPts val="0"/>
                        </a:spcAft>
                        <a:buNone/>
                      </a:pPr>
                      <a:r>
                        <a:rPr lang="en-US" sz="1800" u="none" cap="none" strike="noStrike"/>
                        <a:t>Base</a:t>
                      </a:r>
                      <a:endParaRPr/>
                    </a:p>
                  </a:txBody>
                  <a:tcPr marT="45725" marB="45725" marR="91450" marL="91450"/>
                </a:tc>
                <a:tc>
                  <a:txBody>
                    <a:bodyPr/>
                    <a:lstStyle/>
                    <a:p>
                      <a:pPr indent="0" lvl="0" marL="0" marR="0" rtl="0" algn="l">
                        <a:spcBef>
                          <a:spcPts val="0"/>
                        </a:spcBef>
                        <a:spcAft>
                          <a:spcPts val="0"/>
                        </a:spcAft>
                        <a:buNone/>
                      </a:pPr>
                      <a:r>
                        <a:rPr lang="en-US" sz="1800"/>
                        <a:t>Image 1</a:t>
                      </a:r>
                      <a:endParaRPr/>
                    </a:p>
                  </a:txBody>
                  <a:tcPr marT="45725" marB="45725" marR="91450" marL="91450"/>
                </a:tc>
                <a:tc>
                  <a:txBody>
                    <a:bodyPr/>
                    <a:lstStyle/>
                    <a:p>
                      <a:pPr indent="0" lvl="0" marL="0" marR="0" rtl="0" algn="l">
                        <a:spcBef>
                          <a:spcPts val="0"/>
                        </a:spcBef>
                        <a:spcAft>
                          <a:spcPts val="0"/>
                        </a:spcAft>
                        <a:buNone/>
                      </a:pPr>
                      <a:r>
                        <a:rPr lang="en-US" sz="1800"/>
                        <a:t>Image 2</a:t>
                      </a:r>
                      <a:endParaRPr/>
                    </a:p>
                  </a:txBody>
                  <a:tcPr marT="45725" marB="45725" marR="91450" marL="91450"/>
                </a:tc>
              </a:tr>
              <a:tr h="370850">
                <a:tc>
                  <a:txBody>
                    <a:bodyPr/>
                    <a:lstStyle/>
                    <a:p>
                      <a:pPr indent="0" lvl="0" marL="0" marR="0" rtl="0" algn="ctr">
                        <a:spcBef>
                          <a:spcPts val="0"/>
                        </a:spcBef>
                        <a:spcAft>
                          <a:spcPts val="0"/>
                        </a:spcAft>
                        <a:buNone/>
                      </a:pPr>
                      <a:r>
                        <a:rPr lang="en-US" sz="1800"/>
                        <a:t>T</a:t>
                      </a:r>
                      <a:endParaRPr/>
                    </a:p>
                  </a:txBody>
                  <a:tcPr marT="45725" marB="45725" marR="91450" marL="91450"/>
                </a:tc>
                <a:tc>
                  <a:txBody>
                    <a:bodyPr/>
                    <a:lstStyle/>
                    <a:p>
                      <a:pPr indent="0" lvl="0" marL="0" marR="0" rtl="0" algn="ctr">
                        <a:spcBef>
                          <a:spcPts val="0"/>
                        </a:spcBef>
                        <a:spcAft>
                          <a:spcPts val="0"/>
                        </a:spcAft>
                        <a:buNone/>
                      </a:pPr>
                      <a:r>
                        <a:rPr b="1" lang="en-US" sz="1800">
                          <a:solidFill>
                            <a:srgbClr val="00B050"/>
                          </a:solidFill>
                        </a:rPr>
                        <a:t>ON</a:t>
                      </a:r>
                      <a:endParaRPr/>
                    </a:p>
                  </a:txBody>
                  <a:tcPr marT="45725" marB="45725" marR="91450" marL="91450"/>
                </a:tc>
                <a:tc>
                  <a:txBody>
                    <a:bodyPr/>
                    <a:lstStyle/>
                    <a:p>
                      <a:pPr indent="0" lvl="0" marL="0" marR="0" rtl="0" algn="ctr">
                        <a:spcBef>
                          <a:spcPts val="0"/>
                        </a:spcBef>
                        <a:spcAft>
                          <a:spcPts val="0"/>
                        </a:spcAft>
                        <a:buNone/>
                      </a:pPr>
                      <a:r>
                        <a:rPr b="1" lang="en-US" sz="1800">
                          <a:solidFill>
                            <a:srgbClr val="00B050"/>
                          </a:solidFill>
                        </a:rPr>
                        <a:t>ON</a:t>
                      </a:r>
                      <a:endParaRPr/>
                    </a:p>
                  </a:txBody>
                  <a:tcPr marT="45725" marB="45725" marR="91450" marL="91450"/>
                </a:tc>
              </a:tr>
              <a:tr h="370850">
                <a:tc>
                  <a:txBody>
                    <a:bodyPr/>
                    <a:lstStyle/>
                    <a:p>
                      <a:pPr indent="0" lvl="0" marL="0" marR="0" rtl="0" algn="ctr">
                        <a:spcBef>
                          <a:spcPts val="0"/>
                        </a:spcBef>
                        <a:spcAft>
                          <a:spcPts val="0"/>
                        </a:spcAft>
                        <a:buNone/>
                      </a:pPr>
                      <a:r>
                        <a:rPr lang="en-US" sz="1800"/>
                        <a:t>A</a:t>
                      </a:r>
                      <a:endParaRPr/>
                    </a:p>
                  </a:txBody>
                  <a:tcPr marT="45725" marB="45725" marR="91450" marL="91450"/>
                </a:tc>
                <a:tc>
                  <a:txBody>
                    <a:bodyPr/>
                    <a:lstStyle/>
                    <a:p>
                      <a:pPr indent="0" lvl="0" marL="0" marR="0" rtl="0" algn="ctr">
                        <a:spcBef>
                          <a:spcPts val="0"/>
                        </a:spcBef>
                        <a:spcAft>
                          <a:spcPts val="0"/>
                        </a:spcAft>
                        <a:buNone/>
                      </a:pPr>
                      <a:r>
                        <a:rPr b="1" lang="en-US" sz="1800">
                          <a:solidFill>
                            <a:srgbClr val="00B050"/>
                          </a:solidFill>
                        </a:rPr>
                        <a:t>ON</a:t>
                      </a:r>
                      <a:endParaRPr/>
                    </a:p>
                  </a:txBody>
                  <a:tcPr marT="45725" marB="45725" marR="91450" marL="91450"/>
                </a:tc>
                <a:tc>
                  <a:txBody>
                    <a:bodyPr/>
                    <a:lstStyle/>
                    <a:p>
                      <a:pPr indent="0" lvl="0" marL="0" marR="0" rtl="0" algn="ctr">
                        <a:spcBef>
                          <a:spcPts val="0"/>
                        </a:spcBef>
                        <a:spcAft>
                          <a:spcPts val="0"/>
                        </a:spcAft>
                        <a:buNone/>
                      </a:pPr>
                      <a:r>
                        <a:rPr lang="en-US" sz="1800"/>
                        <a:t>OFF</a:t>
                      </a:r>
                      <a:endParaRPr/>
                    </a:p>
                  </a:txBody>
                  <a:tcPr marT="45725" marB="45725" marR="91450" marL="91450"/>
                </a:tc>
              </a:tr>
              <a:tr h="370850">
                <a:tc>
                  <a:txBody>
                    <a:bodyPr/>
                    <a:lstStyle/>
                    <a:p>
                      <a:pPr indent="0" lvl="0" marL="0" marR="0" rtl="0" algn="ctr">
                        <a:spcBef>
                          <a:spcPts val="0"/>
                        </a:spcBef>
                        <a:spcAft>
                          <a:spcPts val="0"/>
                        </a:spcAft>
                        <a:buNone/>
                      </a:pPr>
                      <a:r>
                        <a:rPr lang="en-US" sz="1800"/>
                        <a:t>C</a:t>
                      </a:r>
                      <a:endParaRPr/>
                    </a:p>
                  </a:txBody>
                  <a:tcPr marT="45725" marB="45725" marR="91450" marL="91450"/>
                </a:tc>
                <a:tc>
                  <a:txBody>
                    <a:bodyPr/>
                    <a:lstStyle/>
                    <a:p>
                      <a:pPr indent="0" lvl="0" marL="0" marR="0" rtl="0" algn="ctr">
                        <a:spcBef>
                          <a:spcPts val="0"/>
                        </a:spcBef>
                        <a:spcAft>
                          <a:spcPts val="0"/>
                        </a:spcAft>
                        <a:buNone/>
                      </a:pPr>
                      <a:r>
                        <a:rPr lang="en-US" sz="1800"/>
                        <a:t>OFF</a:t>
                      </a:r>
                      <a:endParaRPr sz="1800">
                        <a:solidFill>
                          <a:schemeClr val="dk1"/>
                        </a:solidFill>
                      </a:endParaRPr>
                    </a:p>
                  </a:txBody>
                  <a:tcPr marT="45725" marB="45725" marR="91450" marL="91450"/>
                </a:tc>
                <a:tc>
                  <a:txBody>
                    <a:bodyPr/>
                    <a:lstStyle/>
                    <a:p>
                      <a:pPr indent="0" lvl="0" marL="0" marR="0" rtl="0" algn="ctr">
                        <a:spcBef>
                          <a:spcPts val="0"/>
                        </a:spcBef>
                        <a:spcAft>
                          <a:spcPts val="0"/>
                        </a:spcAft>
                        <a:buNone/>
                      </a:pPr>
                      <a:r>
                        <a:rPr b="1" lang="en-US" sz="1800">
                          <a:solidFill>
                            <a:srgbClr val="00B050"/>
                          </a:solidFill>
                        </a:rPr>
                        <a:t>ON</a:t>
                      </a:r>
                      <a:endParaRPr/>
                    </a:p>
                  </a:txBody>
                  <a:tcPr marT="45725" marB="45725" marR="91450" marL="91450"/>
                </a:tc>
              </a:tr>
              <a:tr h="370850">
                <a:tc>
                  <a:txBody>
                    <a:bodyPr/>
                    <a:lstStyle/>
                    <a:p>
                      <a:pPr indent="0" lvl="0" marL="0" marR="0" rtl="0" algn="ctr">
                        <a:spcBef>
                          <a:spcPts val="0"/>
                        </a:spcBef>
                        <a:spcAft>
                          <a:spcPts val="0"/>
                        </a:spcAft>
                        <a:buNone/>
                      </a:pPr>
                      <a:r>
                        <a:rPr lang="en-US" sz="1800"/>
                        <a:t>G</a:t>
                      </a:r>
                      <a:endParaRPr/>
                    </a:p>
                  </a:txBody>
                  <a:tcPr marT="45725" marB="45725" marR="91450" marL="91450"/>
                </a:tc>
                <a:tc>
                  <a:txBody>
                    <a:bodyPr/>
                    <a:lstStyle/>
                    <a:p>
                      <a:pPr indent="0" lvl="0" marL="0" marR="0" rtl="0" algn="ctr">
                        <a:spcBef>
                          <a:spcPts val="0"/>
                        </a:spcBef>
                        <a:spcAft>
                          <a:spcPts val="0"/>
                        </a:spcAft>
                        <a:buNone/>
                      </a:pPr>
                      <a:r>
                        <a:rPr lang="en-US" sz="1800"/>
                        <a:t>OFF</a:t>
                      </a:r>
                      <a:endParaRPr/>
                    </a:p>
                  </a:txBody>
                  <a:tcPr marT="45725" marB="45725" marR="91450" marL="91450"/>
                </a:tc>
                <a:tc>
                  <a:txBody>
                    <a:bodyPr/>
                    <a:lstStyle/>
                    <a:p>
                      <a:pPr indent="0" lvl="0" marL="0" marR="0" rtl="0" algn="ctr">
                        <a:spcBef>
                          <a:spcPts val="0"/>
                        </a:spcBef>
                        <a:spcAft>
                          <a:spcPts val="0"/>
                        </a:spcAft>
                        <a:buNone/>
                      </a:pPr>
                      <a:r>
                        <a:rPr lang="en-US" sz="1800"/>
                        <a:t>OFF</a:t>
                      </a:r>
                      <a:endParaRPr/>
                    </a:p>
                  </a:txBody>
                  <a:tcPr marT="45725" marB="45725" marR="91450" marL="91450"/>
                </a:tc>
              </a:tr>
            </a:tbl>
          </a:graphicData>
        </a:graphic>
      </p:graphicFrame>
      <p:pic>
        <p:nvPicPr>
          <p:cNvPr id="2044" name="Google Shape;2044;p33"/>
          <p:cNvPicPr preferRelativeResize="0"/>
          <p:nvPr/>
        </p:nvPicPr>
        <p:blipFill rotWithShape="1">
          <a:blip r:embed="rId3">
            <a:alphaModFix/>
          </a:blip>
          <a:srcRect b="0" l="0" r="0" t="0"/>
          <a:stretch/>
        </p:blipFill>
        <p:spPr>
          <a:xfrm>
            <a:off x="6949865" y="2539766"/>
            <a:ext cx="2530488" cy="2536585"/>
          </a:xfrm>
          <a:prstGeom prst="rect">
            <a:avLst/>
          </a:prstGeom>
          <a:noFill/>
          <a:ln>
            <a:noFill/>
          </a:ln>
        </p:spPr>
      </p:pic>
      <p:sp>
        <p:nvSpPr>
          <p:cNvPr id="2045" name="Google Shape;2045;p33"/>
          <p:cNvSpPr txBox="1"/>
          <p:nvPr/>
        </p:nvSpPr>
        <p:spPr>
          <a:xfrm>
            <a:off x="561675" y="1631598"/>
            <a:ext cx="9525907" cy="908168"/>
          </a:xfrm>
          <a:prstGeom prst="rect">
            <a:avLst/>
          </a:prstGeom>
          <a:noFill/>
          <a:ln>
            <a:noFill/>
          </a:ln>
        </p:spPr>
        <p:txBody>
          <a:bodyPr anchorCtr="0" anchor="t" bIns="45700" lIns="91425" spcFirstLastPara="1" rIns="91425" wrap="square" tIns="45700">
            <a:noAutofit/>
          </a:bodyPr>
          <a:lstStyle/>
          <a:p>
            <a:pPr indent="-228600" lvl="0" marL="228600" marR="0" rtl="0" algn="l">
              <a:lnSpc>
                <a:spcPct val="90000"/>
              </a:lnSpc>
              <a:spcBef>
                <a:spcPts val="0"/>
              </a:spcBef>
              <a:spcAft>
                <a:spcPts val="0"/>
              </a:spcAft>
              <a:buClr>
                <a:srgbClr val="FFC000"/>
              </a:buClr>
              <a:buSzPts val="2400"/>
              <a:buFont typeface="Arial"/>
              <a:buChar char="•"/>
            </a:pPr>
            <a:r>
              <a:rPr lang="en-US" sz="2400">
                <a:solidFill>
                  <a:schemeClr val="dk1"/>
                </a:solidFill>
                <a:latin typeface="Arial"/>
                <a:ea typeface="Arial"/>
                <a:cs typeface="Arial"/>
                <a:sym typeface="Arial"/>
              </a:rPr>
              <a:t>The iSeq 100 System uses one-dye sequencing, which requires one dye and two images to encode data for the four bases</a:t>
            </a:r>
            <a:endParaRPr/>
          </a:p>
        </p:txBody>
      </p:sp>
      <p:sp>
        <p:nvSpPr>
          <p:cNvPr id="2046" name="Google Shape;2046;p33"/>
          <p:cNvSpPr txBox="1"/>
          <p:nvPr>
            <p:ph idx="1" type="body"/>
          </p:nvPr>
        </p:nvSpPr>
        <p:spPr>
          <a:xfrm>
            <a:off x="355600" y="207963"/>
            <a:ext cx="4635500" cy="217487"/>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rgbClr val="7F7F7F"/>
              </a:buClr>
              <a:buSzPts val="900"/>
              <a:buFont typeface="Arial"/>
              <a:buNone/>
            </a:pPr>
            <a:r>
              <a:rPr lang="en-US"/>
              <a:t>Sequencing</a:t>
            </a:r>
            <a:endParaRPr/>
          </a:p>
        </p:txBody>
      </p:sp>
      <p:sp>
        <p:nvSpPr>
          <p:cNvPr id="2047" name="Google Shape;2047;p33"/>
          <p:cNvSpPr txBox="1"/>
          <p:nvPr/>
        </p:nvSpPr>
        <p:spPr>
          <a:xfrm>
            <a:off x="355257" y="208690"/>
            <a:ext cx="4635843" cy="216982"/>
          </a:xfrm>
          <a:prstGeom prst="rect">
            <a:avLst/>
          </a:prstGeom>
          <a:noFill/>
          <a:ln>
            <a:noFill/>
          </a:ln>
        </p:spPr>
        <p:txBody>
          <a:bodyPr anchorCtr="0" anchor="ctr" bIns="45700" lIns="91425" spcFirstLastPara="1" rIns="91425" wrap="square" tIns="45700">
            <a:spAutoFit/>
          </a:bodyPr>
          <a:lstStyle/>
          <a:p>
            <a:pPr indent="0" lvl="0" marL="0" marR="0" rtl="0" algn="l">
              <a:lnSpc>
                <a:spcPct val="90000"/>
              </a:lnSpc>
              <a:spcBef>
                <a:spcPts val="0"/>
              </a:spcBef>
              <a:spcAft>
                <a:spcPts val="0"/>
              </a:spcAft>
              <a:buClr>
                <a:srgbClr val="7F7F7F"/>
              </a:buClr>
              <a:buSzPts val="900"/>
              <a:buFont typeface="Arial"/>
              <a:buNone/>
            </a:pPr>
            <a:r>
              <a:rPr lang="en-US" sz="900">
                <a:solidFill>
                  <a:srgbClr val="7F7F7F"/>
                </a:solidFill>
                <a:latin typeface="Arial"/>
                <a:ea typeface="Arial"/>
                <a:cs typeface="Arial"/>
                <a:sym typeface="Arial"/>
              </a:rPr>
              <a:t>Sequencing by Synthesis</a:t>
            </a:r>
            <a:endParaRPr sz="900">
              <a:solidFill>
                <a:srgbClr val="7F7F7F"/>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2" name="Shape 2052"/>
        <p:cNvGrpSpPr/>
        <p:nvPr/>
      </p:nvGrpSpPr>
      <p:grpSpPr>
        <a:xfrm>
          <a:off x="0" y="0"/>
          <a:ext cx="0" cy="0"/>
          <a:chOff x="0" y="0"/>
          <a:chExt cx="0" cy="0"/>
        </a:xfrm>
      </p:grpSpPr>
      <p:sp>
        <p:nvSpPr>
          <p:cNvPr id="2053" name="Google Shape;2053;p34"/>
          <p:cNvSpPr txBox="1"/>
          <p:nvPr>
            <p:ph type="title"/>
          </p:nvPr>
        </p:nvSpPr>
        <p:spPr>
          <a:xfrm>
            <a:off x="355257" y="681731"/>
            <a:ext cx="11417643" cy="109728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F3F3F"/>
              </a:buClr>
              <a:buSzPts val="3200"/>
              <a:buFont typeface="Arial"/>
              <a:buNone/>
            </a:pPr>
            <a:r>
              <a:rPr b="1" lang="en-US" sz="3200"/>
              <a:t>Illumina Chemistry Comparison</a:t>
            </a:r>
            <a:endParaRPr/>
          </a:p>
        </p:txBody>
      </p:sp>
      <p:sp>
        <p:nvSpPr>
          <p:cNvPr id="2054" name="Google Shape;2054;p34"/>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p>
            <a:pPr indent="0" lvl="0" marL="0" rtl="0" algn="r">
              <a:spcBef>
                <a:spcPts val="0"/>
              </a:spcBef>
              <a:spcAft>
                <a:spcPts val="0"/>
              </a:spcAft>
              <a:buNone/>
            </a:pPr>
            <a:fld id="{00000000-1234-1234-1234-123412341234}" type="slidenum">
              <a:rPr lang="en-US" sz="1000">
                <a:solidFill>
                  <a:srgbClr val="888888"/>
                </a:solidFill>
                <a:latin typeface="Arial"/>
                <a:ea typeface="Arial"/>
                <a:cs typeface="Arial"/>
                <a:sym typeface="Arial"/>
              </a:rPr>
              <a:t>‹#›</a:t>
            </a:fld>
            <a:endParaRPr sz="1000">
              <a:solidFill>
                <a:srgbClr val="888888"/>
              </a:solidFill>
              <a:latin typeface="Arial"/>
              <a:ea typeface="Arial"/>
              <a:cs typeface="Arial"/>
              <a:sym typeface="Arial"/>
            </a:endParaRPr>
          </a:p>
        </p:txBody>
      </p:sp>
      <p:sp>
        <p:nvSpPr>
          <p:cNvPr id="2055" name="Google Shape;2055;p34"/>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b="1" lang="en-US" sz="900">
                <a:solidFill>
                  <a:schemeClr val="dk1"/>
                </a:solidFill>
                <a:latin typeface="Arial"/>
                <a:ea typeface="Arial"/>
                <a:cs typeface="Arial"/>
                <a:sym typeface="Arial"/>
              </a:rPr>
              <a:t>For Research Use Only.  </a:t>
            </a:r>
            <a:r>
              <a:rPr b="1" lang="en-US" sz="900">
                <a:solidFill>
                  <a:srgbClr val="7F7F7F"/>
                </a:solidFill>
                <a:latin typeface="Arial"/>
                <a:ea typeface="Arial"/>
                <a:cs typeface="Arial"/>
                <a:sym typeface="Arial"/>
              </a:rPr>
              <a:t>Not for use in diagnostic procedures.</a:t>
            </a:r>
            <a:endParaRPr/>
          </a:p>
        </p:txBody>
      </p:sp>
      <p:grpSp>
        <p:nvGrpSpPr>
          <p:cNvPr id="2056" name="Google Shape;2056;p34"/>
          <p:cNvGrpSpPr/>
          <p:nvPr/>
        </p:nvGrpSpPr>
        <p:grpSpPr>
          <a:xfrm>
            <a:off x="1857375" y="4570892"/>
            <a:ext cx="8477249" cy="1589484"/>
            <a:chOff x="0" y="237336"/>
            <a:chExt cx="8477249" cy="1589484"/>
          </a:xfrm>
        </p:grpSpPr>
        <p:sp>
          <p:nvSpPr>
            <p:cNvPr id="2057" name="Google Shape;2057;p34"/>
            <p:cNvSpPr/>
            <p:nvPr/>
          </p:nvSpPr>
          <p:spPr>
            <a:xfrm>
              <a:off x="0" y="237336"/>
              <a:ext cx="2649140" cy="1589484"/>
            </a:xfrm>
            <a:prstGeom prst="rect">
              <a:avLst/>
            </a:prstGeom>
            <a:solidFill>
              <a:srgbClr val="FFB81B"/>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34"/>
            <p:cNvSpPr txBox="1"/>
            <p:nvPr/>
          </p:nvSpPr>
          <p:spPr>
            <a:xfrm>
              <a:off x="0" y="237336"/>
              <a:ext cx="2649140" cy="1589484"/>
            </a:xfrm>
            <a:prstGeom prst="rect">
              <a:avLst/>
            </a:prstGeom>
            <a:noFill/>
            <a:ln>
              <a:noFill/>
            </a:ln>
          </p:spPr>
          <p:txBody>
            <a:bodyPr anchorCtr="0" anchor="t"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Arial"/>
                <a:buNone/>
              </a:pPr>
              <a:r>
                <a:rPr b="1" lang="en-US" sz="1900">
                  <a:solidFill>
                    <a:schemeClr val="lt1"/>
                  </a:solidFill>
                  <a:latin typeface="Arial"/>
                  <a:ea typeface="Arial"/>
                  <a:cs typeface="Arial"/>
                  <a:sym typeface="Arial"/>
                </a:rPr>
                <a:t>Four-channel SBS</a:t>
              </a:r>
              <a:endParaRPr sz="1900">
                <a:solidFill>
                  <a:schemeClr val="lt1"/>
                </a:solidFill>
                <a:latin typeface="Arial"/>
                <a:ea typeface="Arial"/>
                <a:cs typeface="Arial"/>
                <a:sym typeface="Arial"/>
              </a:endParaRPr>
            </a:p>
            <a:p>
              <a:pPr indent="-114300" lvl="1" marL="114300" marR="0" rtl="0" algn="l">
                <a:lnSpc>
                  <a:spcPct val="90000"/>
                </a:lnSpc>
                <a:spcBef>
                  <a:spcPts val="665"/>
                </a:spcBef>
                <a:spcAft>
                  <a:spcPts val="0"/>
                </a:spcAft>
                <a:buClr>
                  <a:schemeClr val="lt1"/>
                </a:buClr>
                <a:buSzPts val="1500"/>
                <a:buFont typeface="Arial"/>
                <a:buChar char="•"/>
              </a:pPr>
              <a:r>
                <a:rPr b="0" i="0" lang="en-US" sz="1500" u="none" cap="none" strike="noStrike">
                  <a:solidFill>
                    <a:schemeClr val="lt1"/>
                  </a:solidFill>
                  <a:latin typeface="Arial"/>
                  <a:ea typeface="Arial"/>
                  <a:cs typeface="Arial"/>
                  <a:sym typeface="Arial"/>
                </a:rPr>
                <a:t>Bases are identified using four different fluorescent dyes, one for each base and four images per sequencing cycle</a:t>
              </a:r>
              <a:endParaRPr b="0" i="0" sz="1500" u="none" cap="none" strike="noStrike">
                <a:solidFill>
                  <a:schemeClr val="lt1"/>
                </a:solidFill>
                <a:latin typeface="Arial"/>
                <a:ea typeface="Arial"/>
                <a:cs typeface="Arial"/>
                <a:sym typeface="Arial"/>
              </a:endParaRPr>
            </a:p>
          </p:txBody>
        </p:sp>
        <p:sp>
          <p:nvSpPr>
            <p:cNvPr id="2059" name="Google Shape;2059;p34"/>
            <p:cNvSpPr/>
            <p:nvPr/>
          </p:nvSpPr>
          <p:spPr>
            <a:xfrm>
              <a:off x="2914054" y="237336"/>
              <a:ext cx="2649140" cy="1589484"/>
            </a:xfrm>
            <a:prstGeom prst="rect">
              <a:avLst/>
            </a:prstGeom>
            <a:solidFill>
              <a:srgbClr val="FFB81B"/>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34"/>
            <p:cNvSpPr txBox="1"/>
            <p:nvPr/>
          </p:nvSpPr>
          <p:spPr>
            <a:xfrm>
              <a:off x="2914054" y="237336"/>
              <a:ext cx="2649140" cy="1589484"/>
            </a:xfrm>
            <a:prstGeom prst="rect">
              <a:avLst/>
            </a:prstGeom>
            <a:noFill/>
            <a:ln>
              <a:noFill/>
            </a:ln>
          </p:spPr>
          <p:txBody>
            <a:bodyPr anchorCtr="0" anchor="t"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Arial"/>
                <a:buNone/>
              </a:pPr>
              <a:r>
                <a:rPr b="1" lang="en-US" sz="1900">
                  <a:solidFill>
                    <a:schemeClr val="lt1"/>
                  </a:solidFill>
                  <a:latin typeface="Arial"/>
                  <a:ea typeface="Arial"/>
                  <a:cs typeface="Arial"/>
                  <a:sym typeface="Arial"/>
                </a:rPr>
                <a:t>Two-channel SBS</a:t>
              </a:r>
              <a:endParaRPr sz="1900">
                <a:solidFill>
                  <a:schemeClr val="lt1"/>
                </a:solidFill>
                <a:latin typeface="Arial"/>
                <a:ea typeface="Arial"/>
                <a:cs typeface="Arial"/>
                <a:sym typeface="Arial"/>
              </a:endParaRPr>
            </a:p>
            <a:p>
              <a:pPr indent="-114300" lvl="1" marL="114300" marR="0" rtl="0" algn="l">
                <a:lnSpc>
                  <a:spcPct val="90000"/>
                </a:lnSpc>
                <a:spcBef>
                  <a:spcPts val="665"/>
                </a:spcBef>
                <a:spcAft>
                  <a:spcPts val="0"/>
                </a:spcAft>
                <a:buClr>
                  <a:schemeClr val="lt1"/>
                </a:buClr>
                <a:buSzPts val="1500"/>
                <a:buFont typeface="Arial"/>
                <a:buChar char="•"/>
              </a:pPr>
              <a:r>
                <a:rPr b="0" i="0" lang="en-US" sz="1500" u="none" cap="none" strike="noStrike">
                  <a:solidFill>
                    <a:schemeClr val="lt1"/>
                  </a:solidFill>
                  <a:latin typeface="Arial"/>
                  <a:ea typeface="Arial"/>
                  <a:cs typeface="Arial"/>
                  <a:sym typeface="Arial"/>
                </a:rPr>
                <a:t>Simplified nucleotide detection by using two fluorescent dyes and two images to determine all four base calls</a:t>
              </a:r>
              <a:endParaRPr b="0" i="0" sz="1500" u="none" cap="none" strike="noStrike">
                <a:solidFill>
                  <a:schemeClr val="lt1"/>
                </a:solidFill>
                <a:latin typeface="Arial"/>
                <a:ea typeface="Arial"/>
                <a:cs typeface="Arial"/>
                <a:sym typeface="Arial"/>
              </a:endParaRPr>
            </a:p>
          </p:txBody>
        </p:sp>
        <p:sp>
          <p:nvSpPr>
            <p:cNvPr id="2061" name="Google Shape;2061;p34"/>
            <p:cNvSpPr/>
            <p:nvPr/>
          </p:nvSpPr>
          <p:spPr>
            <a:xfrm>
              <a:off x="5828109" y="237336"/>
              <a:ext cx="2649140" cy="1589484"/>
            </a:xfrm>
            <a:prstGeom prst="rect">
              <a:avLst/>
            </a:prstGeom>
            <a:solidFill>
              <a:srgbClr val="FFB81B"/>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34"/>
            <p:cNvSpPr txBox="1"/>
            <p:nvPr/>
          </p:nvSpPr>
          <p:spPr>
            <a:xfrm>
              <a:off x="5828109" y="237336"/>
              <a:ext cx="2649140" cy="1589484"/>
            </a:xfrm>
            <a:prstGeom prst="rect">
              <a:avLst/>
            </a:prstGeom>
            <a:noFill/>
            <a:ln>
              <a:noFill/>
            </a:ln>
          </p:spPr>
          <p:txBody>
            <a:bodyPr anchorCtr="0" anchor="t"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Arial"/>
                <a:buNone/>
              </a:pPr>
              <a:r>
                <a:rPr b="1" lang="en-US" sz="1900">
                  <a:solidFill>
                    <a:schemeClr val="lt1"/>
                  </a:solidFill>
                  <a:latin typeface="Arial"/>
                  <a:ea typeface="Arial"/>
                  <a:cs typeface="Arial"/>
                  <a:sym typeface="Arial"/>
                </a:rPr>
                <a:t>One-channel SBS</a:t>
              </a:r>
              <a:endParaRPr sz="1900">
                <a:solidFill>
                  <a:schemeClr val="lt1"/>
                </a:solidFill>
                <a:latin typeface="Arial"/>
                <a:ea typeface="Arial"/>
                <a:cs typeface="Arial"/>
                <a:sym typeface="Arial"/>
              </a:endParaRPr>
            </a:p>
            <a:p>
              <a:pPr indent="-114300" lvl="1" marL="114300" marR="0" rtl="0" algn="l">
                <a:lnSpc>
                  <a:spcPct val="90000"/>
                </a:lnSpc>
                <a:spcBef>
                  <a:spcPts val="665"/>
                </a:spcBef>
                <a:spcAft>
                  <a:spcPts val="0"/>
                </a:spcAft>
                <a:buClr>
                  <a:schemeClr val="lt1"/>
                </a:buClr>
                <a:buSzPts val="1500"/>
                <a:buFont typeface="Arial"/>
                <a:buChar char="•"/>
              </a:pPr>
              <a:r>
                <a:rPr b="0" i="0" lang="en-US" sz="1500" u="none" cap="none" strike="noStrike">
                  <a:solidFill>
                    <a:schemeClr val="lt1"/>
                  </a:solidFill>
                  <a:latin typeface="Arial"/>
                  <a:ea typeface="Arial"/>
                  <a:cs typeface="Arial"/>
                  <a:sym typeface="Arial"/>
                </a:rPr>
                <a:t>System uses a patterned flow cell with nanowells fabricated over a CMOS chip to determine base calls using only two images</a:t>
              </a:r>
              <a:endParaRPr b="0" i="0" sz="1500" u="none" cap="none" strike="noStrike">
                <a:solidFill>
                  <a:schemeClr val="lt1"/>
                </a:solidFill>
                <a:latin typeface="Arial"/>
                <a:ea typeface="Arial"/>
                <a:cs typeface="Arial"/>
                <a:sym typeface="Arial"/>
              </a:endParaRPr>
            </a:p>
          </p:txBody>
        </p:sp>
      </p:grpSp>
      <p:pic>
        <p:nvPicPr>
          <p:cNvPr id="2063" name="Google Shape;2063;p34"/>
          <p:cNvPicPr preferRelativeResize="0"/>
          <p:nvPr/>
        </p:nvPicPr>
        <p:blipFill rotWithShape="1">
          <a:blip r:embed="rId3">
            <a:alphaModFix/>
          </a:blip>
          <a:srcRect b="0" l="0" r="0" t="0"/>
          <a:stretch/>
        </p:blipFill>
        <p:spPr>
          <a:xfrm>
            <a:off x="1859168" y="1371608"/>
            <a:ext cx="8479006" cy="2928816"/>
          </a:xfrm>
          <a:prstGeom prst="rect">
            <a:avLst/>
          </a:prstGeom>
          <a:noFill/>
          <a:ln>
            <a:noFill/>
          </a:ln>
        </p:spPr>
      </p:pic>
      <p:sp>
        <p:nvSpPr>
          <p:cNvPr id="2064" name="Google Shape;2064;p34"/>
          <p:cNvSpPr txBox="1"/>
          <p:nvPr>
            <p:ph idx="1" type="body"/>
          </p:nvPr>
        </p:nvSpPr>
        <p:spPr>
          <a:xfrm>
            <a:off x="355600" y="207963"/>
            <a:ext cx="4635500" cy="217487"/>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rgbClr val="7F7F7F"/>
              </a:buClr>
              <a:buSzPts val="900"/>
              <a:buFont typeface="Arial"/>
              <a:buNone/>
            </a:pPr>
            <a:r>
              <a:rPr lang="en-US"/>
              <a:t>Sequencing</a:t>
            </a:r>
            <a:endParaRPr/>
          </a:p>
        </p:txBody>
      </p:sp>
      <p:sp>
        <p:nvSpPr>
          <p:cNvPr id="2065" name="Google Shape;2065;p34"/>
          <p:cNvSpPr txBox="1"/>
          <p:nvPr/>
        </p:nvSpPr>
        <p:spPr>
          <a:xfrm>
            <a:off x="355257" y="208690"/>
            <a:ext cx="4635843" cy="216982"/>
          </a:xfrm>
          <a:prstGeom prst="rect">
            <a:avLst/>
          </a:prstGeom>
          <a:noFill/>
          <a:ln>
            <a:noFill/>
          </a:ln>
        </p:spPr>
        <p:txBody>
          <a:bodyPr anchorCtr="0" anchor="ctr" bIns="45700" lIns="91425" spcFirstLastPara="1" rIns="91425" wrap="square" tIns="45700">
            <a:spAutoFit/>
          </a:bodyPr>
          <a:lstStyle/>
          <a:p>
            <a:pPr indent="0" lvl="0" marL="0" marR="0" rtl="0" algn="l">
              <a:lnSpc>
                <a:spcPct val="90000"/>
              </a:lnSpc>
              <a:spcBef>
                <a:spcPts val="0"/>
              </a:spcBef>
              <a:spcAft>
                <a:spcPts val="0"/>
              </a:spcAft>
              <a:buClr>
                <a:srgbClr val="7F7F7F"/>
              </a:buClr>
              <a:buSzPts val="900"/>
              <a:buFont typeface="Arial"/>
              <a:buNone/>
            </a:pPr>
            <a:r>
              <a:rPr lang="en-US" sz="900">
                <a:solidFill>
                  <a:srgbClr val="7F7F7F"/>
                </a:solidFill>
                <a:latin typeface="Arial"/>
                <a:ea typeface="Arial"/>
                <a:cs typeface="Arial"/>
                <a:sym typeface="Arial"/>
              </a:rPr>
              <a:t>Sequencing by Synthesis</a:t>
            </a:r>
            <a:endParaRPr sz="900">
              <a:solidFill>
                <a:srgbClr val="7F7F7F"/>
              </a:solidFill>
              <a:latin typeface="Arial"/>
              <a:ea typeface="Arial"/>
              <a:cs typeface="Arial"/>
              <a:sym typeface="Arial"/>
            </a:endParaRPr>
          </a:p>
        </p:txBody>
      </p:sp>
    </p:spTree>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9" name="Shape 2069"/>
        <p:cNvGrpSpPr/>
        <p:nvPr/>
      </p:nvGrpSpPr>
      <p:grpSpPr>
        <a:xfrm>
          <a:off x="0" y="0"/>
          <a:ext cx="0" cy="0"/>
          <a:chOff x="0" y="0"/>
          <a:chExt cx="0" cy="0"/>
        </a:xfrm>
      </p:grpSpPr>
      <p:sp>
        <p:nvSpPr>
          <p:cNvPr id="2070" name="Google Shape;2070;p35"/>
          <p:cNvSpPr txBox="1"/>
          <p:nvPr>
            <p:ph type="ctrTitle"/>
          </p:nvPr>
        </p:nvSpPr>
        <p:spPr>
          <a:xfrm>
            <a:off x="1266092" y="196948"/>
            <a:ext cx="9753601" cy="675249"/>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dk1"/>
              </a:buClr>
              <a:buSzPts val="3600"/>
              <a:buFont typeface="Arial"/>
              <a:buNone/>
            </a:pPr>
            <a:r>
              <a:rPr lang="en-US" sz="3600"/>
              <a:t>Benefits of SBS Technology</a:t>
            </a:r>
            <a:endParaRPr/>
          </a:p>
        </p:txBody>
      </p:sp>
      <p:sp>
        <p:nvSpPr>
          <p:cNvPr id="2071" name="Google Shape;2071;p35"/>
          <p:cNvSpPr txBox="1"/>
          <p:nvPr>
            <p:ph idx="1" type="subTitle"/>
          </p:nvPr>
        </p:nvSpPr>
        <p:spPr>
          <a:xfrm>
            <a:off x="1266092" y="1617785"/>
            <a:ext cx="9753601" cy="4403187"/>
          </a:xfrm>
          <a:prstGeom prst="rect">
            <a:avLst/>
          </a:prstGeom>
          <a:noFill/>
          <a:ln>
            <a:noFill/>
          </a:ln>
        </p:spPr>
        <p:txBody>
          <a:bodyPr anchorCtr="0" anchor="t" bIns="45700" lIns="91425" spcFirstLastPara="1" rIns="91425" wrap="square" tIns="45700">
            <a:normAutofit lnSpcReduction="10000"/>
          </a:bodyPr>
          <a:lstStyle/>
          <a:p>
            <a:pPr indent="-342900" lvl="0" marL="342900" rtl="0" algn="just">
              <a:lnSpc>
                <a:spcPct val="90000"/>
              </a:lnSpc>
              <a:spcBef>
                <a:spcPts val="0"/>
              </a:spcBef>
              <a:spcAft>
                <a:spcPts val="0"/>
              </a:spcAft>
              <a:buClr>
                <a:schemeClr val="dk1"/>
              </a:buClr>
              <a:buSzPts val="2400"/>
              <a:buFont typeface="Arial"/>
              <a:buChar char="•"/>
            </a:pPr>
            <a:r>
              <a:rPr lang="en-US"/>
              <a:t>Robust Performance and Data Quality</a:t>
            </a:r>
            <a:endParaRPr/>
          </a:p>
          <a:p>
            <a:pPr indent="-342900" lvl="1" marL="800100" rtl="0" algn="just">
              <a:lnSpc>
                <a:spcPct val="90000"/>
              </a:lnSpc>
              <a:spcBef>
                <a:spcPts val="500"/>
              </a:spcBef>
              <a:spcAft>
                <a:spcPts val="0"/>
              </a:spcAft>
              <a:buClr>
                <a:srgbClr val="444648"/>
              </a:buClr>
              <a:buSzPts val="2000"/>
              <a:buFont typeface="Courier New"/>
              <a:buChar char="o"/>
            </a:pPr>
            <a:r>
              <a:rPr b="0" i="0" lang="en-US">
                <a:solidFill>
                  <a:srgbClr val="444648"/>
                </a:solidFill>
                <a:latin typeface="Inter"/>
                <a:ea typeface="Inter"/>
                <a:cs typeface="Inter"/>
                <a:sym typeface="Inter"/>
              </a:rPr>
              <a:t>SBS chemistry delivers the highest yield of error-free reads</a:t>
            </a:r>
            <a:r>
              <a:rPr b="0" baseline="30000" i="0" lang="en-US">
                <a:solidFill>
                  <a:srgbClr val="444648"/>
                </a:solidFill>
                <a:latin typeface="Inter"/>
                <a:ea typeface="Inter"/>
                <a:cs typeface="Inter"/>
                <a:sym typeface="Inter"/>
              </a:rPr>
              <a:t>1</a:t>
            </a:r>
            <a:r>
              <a:rPr b="0" i="0" lang="en-US">
                <a:solidFill>
                  <a:srgbClr val="444648"/>
                </a:solidFill>
                <a:latin typeface="Inter"/>
                <a:ea typeface="Inter"/>
                <a:cs typeface="Inter"/>
                <a:sym typeface="Inter"/>
              </a:rPr>
              <a:t>, enabling robust base calling across the genome.</a:t>
            </a:r>
            <a:endParaRPr/>
          </a:p>
          <a:p>
            <a:pPr indent="-342900" lvl="0" marL="342900" rtl="0" algn="just">
              <a:lnSpc>
                <a:spcPct val="90000"/>
              </a:lnSpc>
              <a:spcBef>
                <a:spcPts val="1000"/>
              </a:spcBef>
              <a:spcAft>
                <a:spcPts val="0"/>
              </a:spcAft>
              <a:buClr>
                <a:schemeClr val="dk1"/>
              </a:buClr>
              <a:buSzPts val="2400"/>
              <a:buFont typeface="Arial"/>
              <a:buChar char="•"/>
            </a:pPr>
            <a:r>
              <a:rPr lang="en-US"/>
              <a:t>Proven Base Calling Accuracy</a:t>
            </a:r>
            <a:endParaRPr/>
          </a:p>
          <a:p>
            <a:pPr indent="-342900" lvl="1" marL="800100" rtl="0" algn="just">
              <a:lnSpc>
                <a:spcPct val="90000"/>
              </a:lnSpc>
              <a:spcBef>
                <a:spcPts val="500"/>
              </a:spcBef>
              <a:spcAft>
                <a:spcPts val="0"/>
              </a:spcAft>
              <a:buClr>
                <a:srgbClr val="444648"/>
              </a:buClr>
              <a:buSzPts val="2000"/>
              <a:buFont typeface="Courier New"/>
              <a:buChar char="o"/>
            </a:pPr>
            <a:r>
              <a:rPr b="0" i="0" lang="en-US">
                <a:solidFill>
                  <a:srgbClr val="444648"/>
                </a:solidFill>
                <a:latin typeface="Inter"/>
                <a:ea typeface="Inter"/>
                <a:cs typeface="Inter"/>
                <a:sym typeface="Inter"/>
              </a:rPr>
              <a:t>SBS produces the highest percentage of sequenced bases over </a:t>
            </a:r>
            <a:r>
              <a:rPr b="1" i="0" lang="en-US">
                <a:solidFill>
                  <a:srgbClr val="444648"/>
                </a:solidFill>
                <a:latin typeface="Inter"/>
                <a:ea typeface="Inter"/>
                <a:cs typeface="Inter"/>
                <a:sym typeface="Inter"/>
              </a:rPr>
              <a:t>Q30</a:t>
            </a:r>
            <a:r>
              <a:rPr lang="en-US">
                <a:solidFill>
                  <a:srgbClr val="444648"/>
                </a:solidFill>
                <a:latin typeface="Inter"/>
                <a:ea typeface="Inter"/>
                <a:cs typeface="Inter"/>
                <a:sym typeface="Inter"/>
              </a:rPr>
              <a:t> - </a:t>
            </a:r>
            <a:r>
              <a:rPr b="0" i="0" lang="en-US">
                <a:solidFill>
                  <a:srgbClr val="444648"/>
                </a:solidFill>
                <a:latin typeface="Inter"/>
                <a:ea typeface="Inter"/>
                <a:cs typeface="Inter"/>
                <a:sym typeface="Inter"/>
              </a:rPr>
              <a:t>a quality score </a:t>
            </a:r>
            <a:r>
              <a:rPr lang="en-US">
                <a:solidFill>
                  <a:srgbClr val="444648"/>
                </a:solidFill>
                <a:latin typeface="Inter"/>
                <a:ea typeface="Inter"/>
                <a:cs typeface="Inter"/>
                <a:sym typeface="Inter"/>
              </a:rPr>
              <a:t>indicating </a:t>
            </a:r>
            <a:r>
              <a:rPr b="0" i="0" lang="en-US">
                <a:solidFill>
                  <a:srgbClr val="444648"/>
                </a:solidFill>
                <a:latin typeface="Inter"/>
                <a:ea typeface="Inter"/>
                <a:cs typeface="Inter"/>
                <a:sym typeface="Inter"/>
              </a:rPr>
              <a:t>a 0.1% probability that a base was called incorrectly.</a:t>
            </a:r>
            <a:endParaRPr/>
          </a:p>
          <a:p>
            <a:pPr indent="-342900" lvl="0" marL="342900" rtl="0" algn="just">
              <a:lnSpc>
                <a:spcPct val="90000"/>
              </a:lnSpc>
              <a:spcBef>
                <a:spcPts val="1000"/>
              </a:spcBef>
              <a:spcAft>
                <a:spcPts val="0"/>
              </a:spcAft>
              <a:buClr>
                <a:schemeClr val="dk1"/>
              </a:buClr>
              <a:buSzPts val="2400"/>
              <a:buFont typeface="Arial"/>
              <a:buChar char="•"/>
            </a:pPr>
            <a:r>
              <a:rPr lang="en-US"/>
              <a:t>Unbiased Coverage Across Genome</a:t>
            </a:r>
            <a:endParaRPr/>
          </a:p>
          <a:p>
            <a:pPr indent="-342900" lvl="1" marL="800100" rtl="0" algn="just">
              <a:lnSpc>
                <a:spcPct val="90000"/>
              </a:lnSpc>
              <a:spcBef>
                <a:spcPts val="500"/>
              </a:spcBef>
              <a:spcAft>
                <a:spcPts val="0"/>
              </a:spcAft>
              <a:buClr>
                <a:srgbClr val="444648"/>
              </a:buClr>
              <a:buSzPts val="2000"/>
              <a:buFont typeface="Courier New"/>
              <a:buChar char="o"/>
            </a:pPr>
            <a:r>
              <a:rPr b="0" i="0" lang="en-US">
                <a:solidFill>
                  <a:srgbClr val="444648"/>
                </a:solidFill>
                <a:latin typeface="Inter"/>
                <a:ea typeface="Inter"/>
                <a:cs typeface="Inter"/>
                <a:sym typeface="Inter"/>
              </a:rPr>
              <a:t>SBS uses base-by-base, reversible-terminator chemistry, which virtually eliminates the homopolymer errors seen in ion-semiconductor or pyrosequencing technologies</a:t>
            </a:r>
            <a:r>
              <a:rPr baseline="30000" lang="en-US">
                <a:solidFill>
                  <a:srgbClr val="444648"/>
                </a:solidFill>
                <a:latin typeface="Inter"/>
                <a:ea typeface="Inter"/>
                <a:cs typeface="Inter"/>
                <a:sym typeface="Inter"/>
              </a:rPr>
              <a:t>2</a:t>
            </a:r>
            <a:endParaRPr baseline="30000"/>
          </a:p>
          <a:p>
            <a:pPr indent="-342900" lvl="0" marL="342900" rtl="0" algn="just">
              <a:lnSpc>
                <a:spcPct val="90000"/>
              </a:lnSpc>
              <a:spcBef>
                <a:spcPts val="1000"/>
              </a:spcBef>
              <a:spcAft>
                <a:spcPts val="0"/>
              </a:spcAft>
              <a:buClr>
                <a:schemeClr val="dk1"/>
              </a:buClr>
              <a:buSzPts val="2400"/>
              <a:buFont typeface="Arial"/>
              <a:buChar char="•"/>
            </a:pPr>
            <a:r>
              <a:rPr lang="en-US"/>
              <a:t>High-Quality Alignment with Paired-End Sequencing</a:t>
            </a:r>
            <a:endParaRPr/>
          </a:p>
          <a:p>
            <a:pPr indent="-342900" lvl="1" marL="800100" rtl="0" algn="just">
              <a:lnSpc>
                <a:spcPct val="90000"/>
              </a:lnSpc>
              <a:spcBef>
                <a:spcPts val="500"/>
              </a:spcBef>
              <a:spcAft>
                <a:spcPts val="0"/>
              </a:spcAft>
              <a:buClr>
                <a:srgbClr val="444648"/>
              </a:buClr>
              <a:buSzPts val="2000"/>
              <a:buFont typeface="Courier New"/>
              <a:buChar char="o"/>
            </a:pPr>
            <a:r>
              <a:rPr b="0" i="0" lang="en-US">
                <a:solidFill>
                  <a:srgbClr val="444648"/>
                </a:solidFill>
                <a:latin typeface="Inter"/>
                <a:ea typeface="Inter"/>
                <a:cs typeface="Inter"/>
                <a:sym typeface="Inter"/>
              </a:rPr>
              <a:t>SBS allows for paired-end sequencing —sequencing DNA library fragments from both ends, which generates high-quality sequence data.</a:t>
            </a:r>
            <a:endParaRPr/>
          </a:p>
          <a:p>
            <a:pPr indent="-342900" lvl="0" marL="342900" rtl="0" algn="just">
              <a:lnSpc>
                <a:spcPct val="90000"/>
              </a:lnSpc>
              <a:spcBef>
                <a:spcPts val="1000"/>
              </a:spcBef>
              <a:spcAft>
                <a:spcPts val="0"/>
              </a:spcAft>
              <a:buClr>
                <a:schemeClr val="dk1"/>
              </a:buClr>
              <a:buSzPts val="2400"/>
              <a:buFont typeface="Arial"/>
              <a:buChar char="•"/>
            </a:pPr>
            <a:r>
              <a:rPr lang="en-US"/>
              <a:t>Cost-Effective for Any Throughput or Scale</a:t>
            </a:r>
            <a:endParaRPr/>
          </a:p>
          <a:p>
            <a:pPr indent="0" lvl="0" marL="0" rtl="0" algn="just">
              <a:lnSpc>
                <a:spcPct val="90000"/>
              </a:lnSpc>
              <a:spcBef>
                <a:spcPts val="1000"/>
              </a:spcBef>
              <a:spcAft>
                <a:spcPts val="0"/>
              </a:spcAft>
              <a:buClr>
                <a:schemeClr val="dk1"/>
              </a:buClr>
              <a:buSzPts val="2400"/>
              <a:buNone/>
            </a:pPr>
            <a:r>
              <a:t/>
            </a:r>
            <a:endParaRPr/>
          </a:p>
        </p:txBody>
      </p:sp>
      <p:sp>
        <p:nvSpPr>
          <p:cNvPr id="2072" name="Google Shape;2072;p35"/>
          <p:cNvSpPr txBox="1"/>
          <p:nvPr/>
        </p:nvSpPr>
        <p:spPr>
          <a:xfrm>
            <a:off x="594360" y="6245554"/>
            <a:ext cx="7235190" cy="415498"/>
          </a:xfrm>
          <a:prstGeom prst="rect">
            <a:avLst/>
          </a:prstGeom>
          <a:noFill/>
          <a:ln>
            <a:noFill/>
          </a:ln>
        </p:spPr>
        <p:txBody>
          <a:bodyPr anchorCtr="0" anchor="t" bIns="45700" lIns="91425" spcFirstLastPara="1" rIns="91425" wrap="square" tIns="45700">
            <a:spAutoFit/>
          </a:bodyPr>
          <a:lstStyle/>
          <a:p>
            <a:pPr indent="-66675" lvl="0" marL="0" marR="0" rtl="0" algn="l">
              <a:spcBef>
                <a:spcPts val="0"/>
              </a:spcBef>
              <a:spcAft>
                <a:spcPts val="0"/>
              </a:spcAft>
              <a:buClr>
                <a:srgbClr val="444648"/>
              </a:buClr>
              <a:buSzPts val="1050"/>
              <a:buFont typeface="Calibri"/>
              <a:buAutoNum type="arabicPeriod"/>
            </a:pPr>
            <a:r>
              <a:rPr b="0" i="0" lang="en-US" sz="1050">
                <a:solidFill>
                  <a:srgbClr val="444648"/>
                </a:solidFill>
                <a:latin typeface="Inter"/>
                <a:ea typeface="Inter"/>
                <a:cs typeface="Inter"/>
                <a:sym typeface="Inter"/>
              </a:rPr>
              <a:t>Based on a comparison of the top 3 industry-leading NGS platforms. Data calculations on file. Illumina, Inc. 2016.</a:t>
            </a:r>
            <a:endParaRPr/>
          </a:p>
          <a:p>
            <a:pPr indent="-66675" lvl="0" marL="0" marR="0" rtl="0" algn="l">
              <a:spcBef>
                <a:spcPts val="0"/>
              </a:spcBef>
              <a:spcAft>
                <a:spcPts val="0"/>
              </a:spcAft>
              <a:buClr>
                <a:srgbClr val="444648"/>
              </a:buClr>
              <a:buSzPts val="1050"/>
              <a:buFont typeface="Calibri"/>
              <a:buAutoNum type="arabicPeriod"/>
            </a:pPr>
            <a:r>
              <a:rPr b="0" i="0" lang="en-US" sz="1050">
                <a:solidFill>
                  <a:srgbClr val="444648"/>
                </a:solidFill>
                <a:latin typeface="Inter"/>
                <a:ea typeface="Inter"/>
                <a:cs typeface="Inter"/>
                <a:sym typeface="Inter"/>
              </a:rPr>
              <a:t>Ross MG, Russ C, Costello M, et al. Characterizing and measuring bias in sequence data. Gen Biol 2013;14:R51</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6" name="Shape 2076"/>
        <p:cNvGrpSpPr/>
        <p:nvPr/>
      </p:nvGrpSpPr>
      <p:grpSpPr>
        <a:xfrm>
          <a:off x="0" y="0"/>
          <a:ext cx="0" cy="0"/>
          <a:chOff x="0" y="0"/>
          <a:chExt cx="0" cy="0"/>
        </a:xfrm>
      </p:grpSpPr>
      <p:sp>
        <p:nvSpPr>
          <p:cNvPr id="2077" name="Google Shape;2077;p36"/>
          <p:cNvSpPr/>
          <p:nvPr/>
        </p:nvSpPr>
        <p:spPr>
          <a:xfrm>
            <a:off x="1655806" y="762162"/>
            <a:ext cx="8270788" cy="3989134"/>
          </a:xfrm>
          <a:prstGeom prst="rect">
            <a:avLst/>
          </a:prstGeom>
          <a:solidFill>
            <a:schemeClr val="lt1">
              <a:alpha val="74901"/>
            </a:scheme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078" name="Google Shape;2078;p36"/>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p>
            <a:pPr indent="0" lvl="0" marL="0" rtl="0" algn="r">
              <a:spcBef>
                <a:spcPts val="0"/>
              </a:spcBef>
              <a:spcAft>
                <a:spcPts val="0"/>
              </a:spcAft>
              <a:buNone/>
            </a:pPr>
            <a:fld id="{00000000-1234-1234-1234-123412341234}" type="slidenum">
              <a:rPr lang="en-US" sz="1000">
                <a:solidFill>
                  <a:srgbClr val="888888"/>
                </a:solidFill>
                <a:latin typeface="Arial"/>
                <a:ea typeface="Arial"/>
                <a:cs typeface="Arial"/>
                <a:sym typeface="Arial"/>
              </a:rPr>
              <a:t>‹#›</a:t>
            </a:fld>
            <a:endParaRPr sz="1000">
              <a:solidFill>
                <a:srgbClr val="888888"/>
              </a:solidFill>
              <a:latin typeface="Arial"/>
              <a:ea typeface="Arial"/>
              <a:cs typeface="Arial"/>
              <a:sym typeface="Arial"/>
            </a:endParaRPr>
          </a:p>
        </p:txBody>
      </p:sp>
      <p:sp>
        <p:nvSpPr>
          <p:cNvPr id="2079" name="Google Shape;2079;p36"/>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None/>
            </a:pPr>
            <a:r>
              <a:rPr b="1" lang="en-US" sz="900">
                <a:solidFill>
                  <a:schemeClr val="dk1"/>
                </a:solidFill>
                <a:latin typeface="Arial"/>
                <a:ea typeface="Arial"/>
                <a:cs typeface="Arial"/>
                <a:sym typeface="Arial"/>
              </a:rPr>
              <a:t>For Research Use Only.  </a:t>
            </a:r>
            <a:r>
              <a:rPr b="1" lang="en-US" sz="900">
                <a:solidFill>
                  <a:srgbClr val="7F7F7F"/>
                </a:solidFill>
                <a:latin typeface="Arial"/>
                <a:ea typeface="Arial"/>
                <a:cs typeface="Arial"/>
                <a:sym typeface="Arial"/>
              </a:rPr>
              <a:t>Not for use in diagnostic procedures.</a:t>
            </a:r>
            <a:endParaRPr/>
          </a:p>
        </p:txBody>
      </p:sp>
    </p:spTree>
  </p:cSld>
  <p:clrMapOvr>
    <a:masterClrMapping/>
  </p:clrMapOvr>
  <p:transition advTm="6188" spd="med">
    <p:wipe dir="r"/>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4" name="Shape 2084"/>
        <p:cNvGrpSpPr/>
        <p:nvPr/>
      </p:nvGrpSpPr>
      <p:grpSpPr>
        <a:xfrm>
          <a:off x="0" y="0"/>
          <a:ext cx="0" cy="0"/>
          <a:chOff x="0" y="0"/>
          <a:chExt cx="0" cy="0"/>
        </a:xfrm>
      </p:grpSpPr>
      <p:sp>
        <p:nvSpPr>
          <p:cNvPr id="2085" name="Google Shape;2085;p37"/>
          <p:cNvSpPr txBox="1"/>
          <p:nvPr>
            <p:ph type="title"/>
          </p:nvPr>
        </p:nvSpPr>
        <p:spPr>
          <a:xfrm>
            <a:off x="838200" y="190501"/>
            <a:ext cx="10515600" cy="914399"/>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3200"/>
              <a:buFont typeface="Arial"/>
              <a:buNone/>
            </a:pPr>
            <a:r>
              <a:rPr lang="en-US" sz="3200"/>
              <a:t>Data Analysis</a:t>
            </a:r>
            <a:endParaRPr/>
          </a:p>
        </p:txBody>
      </p:sp>
      <p:sp>
        <p:nvSpPr>
          <p:cNvPr id="2086" name="Google Shape;2086;p37"/>
          <p:cNvSpPr txBox="1"/>
          <p:nvPr/>
        </p:nvSpPr>
        <p:spPr>
          <a:xfrm>
            <a:off x="355257" y="1463040"/>
            <a:ext cx="11417643" cy="438388"/>
          </a:xfrm>
          <a:prstGeom prst="rect">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Clr>
                <a:srgbClr val="F89D21"/>
              </a:buClr>
              <a:buSzPts val="1440"/>
              <a:buFont typeface="Arial"/>
              <a:buNone/>
            </a:pPr>
            <a:r>
              <a:rPr b="1" lang="en-US" sz="1600">
                <a:solidFill>
                  <a:schemeClr val="lt1"/>
                </a:solidFill>
                <a:latin typeface="Calibri"/>
                <a:ea typeface="Calibri"/>
                <a:cs typeface="Calibri"/>
                <a:sym typeface="Calibri"/>
              </a:rPr>
              <a:t>Sequencing reads aligned to a reference genome</a:t>
            </a:r>
            <a:endParaRPr/>
          </a:p>
        </p:txBody>
      </p:sp>
      <p:sp>
        <p:nvSpPr>
          <p:cNvPr id="2087" name="Google Shape;2087;p37"/>
          <p:cNvSpPr/>
          <p:nvPr/>
        </p:nvSpPr>
        <p:spPr>
          <a:xfrm>
            <a:off x="6260916" y="2958892"/>
            <a:ext cx="1814953" cy="27432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ACGACGGACT</a:t>
            </a:r>
            <a:endParaRPr/>
          </a:p>
        </p:txBody>
      </p:sp>
      <p:grpSp>
        <p:nvGrpSpPr>
          <p:cNvPr id="2088" name="Google Shape;2088;p37"/>
          <p:cNvGrpSpPr/>
          <p:nvPr/>
        </p:nvGrpSpPr>
        <p:grpSpPr>
          <a:xfrm>
            <a:off x="355257" y="3474720"/>
            <a:ext cx="11417643" cy="457200"/>
            <a:chOff x="1851025" y="3124147"/>
            <a:chExt cx="8477250" cy="457200"/>
          </a:xfrm>
        </p:grpSpPr>
        <p:sp>
          <p:nvSpPr>
            <p:cNvPr id="2089" name="Google Shape;2089;p37"/>
            <p:cNvSpPr/>
            <p:nvPr/>
          </p:nvSpPr>
          <p:spPr>
            <a:xfrm>
              <a:off x="1851025" y="3124147"/>
              <a:ext cx="8477250" cy="457200"/>
            </a:xfrm>
            <a:prstGeom prst="rect">
              <a:avLst/>
            </a:prstGeom>
            <a:solidFill>
              <a:schemeClr val="accent2"/>
            </a:solidFill>
            <a:ln>
              <a:noFill/>
            </a:ln>
          </p:spPr>
          <p:txBody>
            <a:bodyPr anchorCtr="0" anchor="ctr" bIns="45700" lIns="1097275" spcFirstLastPara="1" rIns="91425" wrap="square" tIns="45700">
              <a:no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Reference Sequence</a:t>
              </a:r>
              <a:endParaRPr/>
            </a:p>
          </p:txBody>
        </p:sp>
        <p:sp>
          <p:nvSpPr>
            <p:cNvPr id="2090" name="Google Shape;2090;p37"/>
            <p:cNvSpPr/>
            <p:nvPr/>
          </p:nvSpPr>
          <p:spPr>
            <a:xfrm>
              <a:off x="5889632" y="3224047"/>
              <a:ext cx="3959218" cy="257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CATACGACGGACTCGATTAGTACTCGTA</a:t>
              </a:r>
              <a:endParaRPr/>
            </a:p>
          </p:txBody>
        </p:sp>
      </p:grpSp>
      <p:sp>
        <p:nvSpPr>
          <p:cNvPr id="2091" name="Google Shape;2091;p37"/>
          <p:cNvSpPr/>
          <p:nvPr/>
        </p:nvSpPr>
        <p:spPr>
          <a:xfrm>
            <a:off x="6689196" y="2625946"/>
            <a:ext cx="1814953" cy="27432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ACGG</a:t>
            </a:r>
            <a:r>
              <a:rPr b="1" lang="en-US" sz="1400">
                <a:solidFill>
                  <a:schemeClr val="accent1"/>
                </a:solidFill>
                <a:latin typeface="Arial"/>
                <a:ea typeface="Arial"/>
                <a:cs typeface="Arial"/>
                <a:sym typeface="Arial"/>
              </a:rPr>
              <a:t>G</a:t>
            </a:r>
            <a:r>
              <a:rPr b="1" lang="en-US" sz="1400">
                <a:solidFill>
                  <a:schemeClr val="dk1"/>
                </a:solidFill>
                <a:latin typeface="Arial"/>
                <a:ea typeface="Arial"/>
                <a:cs typeface="Arial"/>
                <a:sym typeface="Arial"/>
              </a:rPr>
              <a:t>CTCGA</a:t>
            </a:r>
            <a:endParaRPr/>
          </a:p>
        </p:txBody>
      </p:sp>
      <p:sp>
        <p:nvSpPr>
          <p:cNvPr id="2092" name="Google Shape;2092;p37"/>
          <p:cNvSpPr/>
          <p:nvPr/>
        </p:nvSpPr>
        <p:spPr>
          <a:xfrm>
            <a:off x="7231191" y="2293000"/>
            <a:ext cx="1814953" cy="27432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ACTCGATTAG</a:t>
            </a:r>
            <a:endParaRPr/>
          </a:p>
        </p:txBody>
      </p:sp>
      <p:sp>
        <p:nvSpPr>
          <p:cNvPr id="2093" name="Google Shape;2093;p37"/>
          <p:cNvSpPr/>
          <p:nvPr/>
        </p:nvSpPr>
        <p:spPr>
          <a:xfrm>
            <a:off x="7634023" y="1960054"/>
            <a:ext cx="1814953" cy="27432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CGATTAGTAC</a:t>
            </a:r>
            <a:endParaRPr/>
          </a:p>
        </p:txBody>
      </p:sp>
      <p:sp>
        <p:nvSpPr>
          <p:cNvPr id="2094" name="Google Shape;2094;p37"/>
          <p:cNvSpPr/>
          <p:nvPr/>
        </p:nvSpPr>
        <p:spPr>
          <a:xfrm>
            <a:off x="8138667" y="4023360"/>
            <a:ext cx="3629906" cy="1552535"/>
          </a:xfrm>
          <a:prstGeom prst="rect">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600">
                <a:solidFill>
                  <a:schemeClr val="dk1"/>
                </a:solidFill>
                <a:latin typeface="Calibri"/>
                <a:ea typeface="Calibri"/>
                <a:cs typeface="Calibri"/>
                <a:sym typeface="Calibri"/>
              </a:rPr>
              <a:t>20bp region</a:t>
            </a:r>
            <a:endParaRPr/>
          </a:p>
          <a:p>
            <a:pPr indent="0" lvl="0" marL="0" marR="0" rtl="0" algn="ctr">
              <a:spcBef>
                <a:spcPts val="0"/>
              </a:spcBef>
              <a:spcAft>
                <a:spcPts val="0"/>
              </a:spcAft>
              <a:buNone/>
            </a:pPr>
            <a:r>
              <a:rPr lang="en-US" sz="1600">
                <a:solidFill>
                  <a:schemeClr val="dk1"/>
                </a:solidFill>
                <a:latin typeface="Calibri"/>
                <a:ea typeface="Calibri"/>
                <a:cs typeface="Calibri"/>
                <a:sym typeface="Calibri"/>
              </a:rPr>
              <a:t>6bp @ 1X</a:t>
            </a:r>
            <a:endParaRPr/>
          </a:p>
          <a:p>
            <a:pPr indent="0" lvl="0" marL="0" marR="0" rtl="0" algn="ctr">
              <a:spcBef>
                <a:spcPts val="0"/>
              </a:spcBef>
              <a:spcAft>
                <a:spcPts val="0"/>
              </a:spcAft>
              <a:buNone/>
            </a:pPr>
            <a:r>
              <a:rPr lang="en-US" sz="1600">
                <a:solidFill>
                  <a:schemeClr val="dk1"/>
                </a:solidFill>
                <a:latin typeface="Calibri"/>
                <a:ea typeface="Calibri"/>
                <a:cs typeface="Calibri"/>
                <a:sym typeface="Calibri"/>
              </a:rPr>
              <a:t>8bp @ 2X</a:t>
            </a:r>
            <a:endParaRPr/>
          </a:p>
          <a:p>
            <a:pPr indent="0" lvl="0" marL="0" marR="0" rtl="0" algn="ctr">
              <a:spcBef>
                <a:spcPts val="0"/>
              </a:spcBef>
              <a:spcAft>
                <a:spcPts val="0"/>
              </a:spcAft>
              <a:buNone/>
            </a:pPr>
            <a:r>
              <a:rPr lang="en-US" sz="1600">
                <a:solidFill>
                  <a:schemeClr val="dk1"/>
                </a:solidFill>
                <a:latin typeface="Calibri"/>
                <a:ea typeface="Calibri"/>
                <a:cs typeface="Calibri"/>
                <a:sym typeface="Calibri"/>
              </a:rPr>
              <a:t>6bp @ 3X</a:t>
            </a:r>
            <a:endParaRPr/>
          </a:p>
          <a:p>
            <a:pPr indent="0" lvl="0" marL="0" marR="0" rtl="0" algn="ctr">
              <a:spcBef>
                <a:spcPts val="0"/>
              </a:spcBef>
              <a:spcAft>
                <a:spcPts val="0"/>
              </a:spcAft>
              <a:buNone/>
            </a:pPr>
            <a:r>
              <a:rPr lang="en-US" sz="1600">
                <a:solidFill>
                  <a:schemeClr val="dk1"/>
                </a:solidFill>
                <a:latin typeface="Calibri"/>
                <a:ea typeface="Calibri"/>
                <a:cs typeface="Calibri"/>
                <a:sym typeface="Calibri"/>
              </a:rPr>
              <a:t>Average = 2X</a:t>
            </a:r>
            <a:endParaRPr sz="1800">
              <a:solidFill>
                <a:schemeClr val="dk1"/>
              </a:solidFill>
              <a:latin typeface="Calibri"/>
              <a:ea typeface="Calibri"/>
              <a:cs typeface="Calibri"/>
              <a:sym typeface="Calibri"/>
            </a:endParaRPr>
          </a:p>
        </p:txBody>
      </p:sp>
      <p:sp>
        <p:nvSpPr>
          <p:cNvPr id="2095" name="Google Shape;2095;p37"/>
          <p:cNvSpPr txBox="1"/>
          <p:nvPr/>
        </p:nvSpPr>
        <p:spPr>
          <a:xfrm>
            <a:off x="355257" y="4023360"/>
            <a:ext cx="7579983" cy="411480"/>
          </a:xfrm>
          <a:prstGeom prst="rect">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F89D21"/>
              </a:buClr>
              <a:buSzPts val="960"/>
              <a:buFont typeface="Arial"/>
              <a:buNone/>
            </a:pPr>
            <a:r>
              <a:rPr b="1" lang="en-US" sz="1600">
                <a:solidFill>
                  <a:schemeClr val="accent2"/>
                </a:solidFill>
                <a:latin typeface="Arial"/>
                <a:ea typeface="Arial"/>
                <a:cs typeface="Arial"/>
                <a:sym typeface="Arial"/>
              </a:rPr>
              <a:t>Variant/genotype calling</a:t>
            </a:r>
            <a:endParaRPr/>
          </a:p>
        </p:txBody>
      </p:sp>
      <p:sp>
        <p:nvSpPr>
          <p:cNvPr id="2096" name="Google Shape;2096;p37"/>
          <p:cNvSpPr txBox="1"/>
          <p:nvPr/>
        </p:nvSpPr>
        <p:spPr>
          <a:xfrm>
            <a:off x="356472" y="4593888"/>
            <a:ext cx="7579983" cy="411480"/>
          </a:xfrm>
          <a:prstGeom prst="rect">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F89D21"/>
              </a:buClr>
              <a:buSzPts val="960"/>
              <a:buFont typeface="Arial"/>
              <a:buNone/>
            </a:pPr>
            <a:r>
              <a:rPr b="1" lang="en-US" sz="1600">
                <a:solidFill>
                  <a:schemeClr val="accent2"/>
                </a:solidFill>
                <a:latin typeface="Arial"/>
                <a:ea typeface="Arial"/>
                <a:cs typeface="Arial"/>
                <a:sym typeface="Arial"/>
              </a:rPr>
              <a:t>Annotation &amp; filtering</a:t>
            </a:r>
            <a:endParaRPr/>
          </a:p>
        </p:txBody>
      </p:sp>
      <p:sp>
        <p:nvSpPr>
          <p:cNvPr id="2097" name="Google Shape;2097;p37"/>
          <p:cNvSpPr txBox="1"/>
          <p:nvPr/>
        </p:nvSpPr>
        <p:spPr>
          <a:xfrm>
            <a:off x="357687" y="5164415"/>
            <a:ext cx="7579983" cy="411480"/>
          </a:xfrm>
          <a:prstGeom prst="rect">
            <a:avLst/>
          </a:prstGeom>
          <a:noFill/>
          <a:ln cap="flat" cmpd="sng" w="9525">
            <a:solidFill>
              <a:srgbClr val="D8D8D8"/>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Clr>
                <a:srgbClr val="F89D21"/>
              </a:buClr>
              <a:buSzPts val="960"/>
              <a:buFont typeface="Arial"/>
              <a:buNone/>
            </a:pPr>
            <a:r>
              <a:rPr b="1" lang="en-US" sz="1600">
                <a:solidFill>
                  <a:schemeClr val="accent2"/>
                </a:solidFill>
                <a:latin typeface="Arial"/>
                <a:ea typeface="Arial"/>
                <a:cs typeface="Arial"/>
                <a:sym typeface="Arial"/>
              </a:rPr>
              <a:t>Functional effect</a:t>
            </a:r>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086">
                                            <p:txEl>
                                              <p:pRg end="0" st="0"/>
                                            </p:txEl>
                                          </p:spTgt>
                                        </p:tgtEl>
                                        <p:attrNameLst>
                                          <p:attrName>style.visibility</p:attrName>
                                        </p:attrNameLst>
                                      </p:cBhvr>
                                      <p:to>
                                        <p:strVal val="visible"/>
                                      </p:to>
                                    </p:set>
                                    <p:animEffect filter="fade" transition="in">
                                      <p:cBhvr>
                                        <p:cTn dur="500"/>
                                        <p:tgtEl>
                                          <p:spTgt spid="208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8"/>
                                        </p:tgtEl>
                                        <p:attrNameLst>
                                          <p:attrName>style.visibility</p:attrName>
                                        </p:attrNameLst>
                                      </p:cBhvr>
                                      <p:to>
                                        <p:strVal val="visible"/>
                                      </p:to>
                                    </p:set>
                                    <p:animEffect filter="fade" transition="in">
                                      <p:cBhvr>
                                        <p:cTn dur="500"/>
                                        <p:tgtEl>
                                          <p:spTgt spid="20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7">
                                            <p:txEl>
                                              <p:pRg end="0" st="0"/>
                                            </p:txEl>
                                          </p:spTgt>
                                        </p:tgtEl>
                                        <p:attrNameLst>
                                          <p:attrName>style.visibility</p:attrName>
                                        </p:attrNameLst>
                                      </p:cBhvr>
                                      <p:to>
                                        <p:strVal val="visible"/>
                                      </p:to>
                                    </p:set>
                                    <p:animEffect filter="fade" transition="in">
                                      <p:cBhvr>
                                        <p:cTn dur="500"/>
                                        <p:tgtEl>
                                          <p:spTgt spid="208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1"/>
                                        </p:tgtEl>
                                        <p:attrNameLst>
                                          <p:attrName>style.visibility</p:attrName>
                                        </p:attrNameLst>
                                      </p:cBhvr>
                                      <p:to>
                                        <p:strVal val="visible"/>
                                      </p:to>
                                    </p:set>
                                    <p:animEffect filter="fade" transition="in">
                                      <p:cBhvr>
                                        <p:cTn dur="500"/>
                                        <p:tgtEl>
                                          <p:spTgt spid="2091"/>
                                        </p:tgtEl>
                                      </p:cBhvr>
                                    </p:animEffect>
                                  </p:childTnLst>
                                </p:cTn>
                              </p:par>
                              <p:par>
                                <p:cTn fill="hold" nodeType="withEffect" presetClass="entr" presetID="10" presetSubtype="0">
                                  <p:stCondLst>
                                    <p:cond delay="0"/>
                                  </p:stCondLst>
                                  <p:childTnLst>
                                    <p:set>
                                      <p:cBhvr>
                                        <p:cTn dur="1" fill="hold">
                                          <p:stCondLst>
                                            <p:cond delay="0"/>
                                          </p:stCondLst>
                                        </p:cTn>
                                        <p:tgtEl>
                                          <p:spTgt spid="2092"/>
                                        </p:tgtEl>
                                        <p:attrNameLst>
                                          <p:attrName>style.visibility</p:attrName>
                                        </p:attrNameLst>
                                      </p:cBhvr>
                                      <p:to>
                                        <p:strVal val="visible"/>
                                      </p:to>
                                    </p:set>
                                    <p:animEffect filter="fade" transition="in">
                                      <p:cBhvr>
                                        <p:cTn dur="500"/>
                                        <p:tgtEl>
                                          <p:spTgt spid="209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2093"/>
                                        </p:tgtEl>
                                        <p:attrNameLst>
                                          <p:attrName>style.visibility</p:attrName>
                                        </p:attrNameLst>
                                      </p:cBhvr>
                                      <p:to>
                                        <p:strVal val="visible"/>
                                      </p:to>
                                    </p:set>
                                    <p:animEffect filter="fade" transition="in">
                                      <p:cBhvr>
                                        <p:cTn dur="500"/>
                                        <p:tgtEl>
                                          <p:spTgt spid="2093"/>
                                        </p:tgtEl>
                                      </p:cBhvr>
                                    </p:animEffect>
                                  </p:childTnLst>
                                </p:cTn>
                              </p:par>
                            </p:childTnLst>
                          </p:cTn>
                        </p:par>
                        <p:par>
                          <p:cTn fill="hold">
                            <p:stCondLst>
                              <p:cond delay="1000"/>
                            </p:stCondLst>
                            <p:childTnLst>
                              <p:par>
                                <p:cTn fill="hold" nodeType="afterEffect" presetClass="entr" presetID="10" presetSubtype="0">
                                  <p:stCondLst>
                                    <p:cond delay="200"/>
                                  </p:stCondLst>
                                  <p:childTnLst>
                                    <p:set>
                                      <p:cBhvr>
                                        <p:cTn dur="1" fill="hold">
                                          <p:stCondLst>
                                            <p:cond delay="0"/>
                                          </p:stCondLst>
                                        </p:cTn>
                                        <p:tgtEl>
                                          <p:spTgt spid="2094"/>
                                        </p:tgtEl>
                                        <p:attrNameLst>
                                          <p:attrName>style.visibility</p:attrName>
                                        </p:attrNameLst>
                                      </p:cBhvr>
                                      <p:to>
                                        <p:strVal val="visible"/>
                                      </p:to>
                                    </p:set>
                                    <p:animEffect filter="fade" transition="in">
                                      <p:cBhvr>
                                        <p:cTn dur="200"/>
                                        <p:tgtEl>
                                          <p:spTgt spid="20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5">
                                            <p:txEl>
                                              <p:pRg end="0" st="0"/>
                                            </p:txEl>
                                          </p:spTgt>
                                        </p:tgtEl>
                                        <p:attrNameLst>
                                          <p:attrName>style.visibility</p:attrName>
                                        </p:attrNameLst>
                                      </p:cBhvr>
                                      <p:to>
                                        <p:strVal val="visible"/>
                                      </p:to>
                                    </p:set>
                                    <p:animEffect filter="fade" transition="in">
                                      <p:cBhvr>
                                        <p:cTn dur="500"/>
                                        <p:tgtEl>
                                          <p:spTgt spid="209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6">
                                            <p:txEl>
                                              <p:pRg end="0" st="0"/>
                                            </p:txEl>
                                          </p:spTgt>
                                        </p:tgtEl>
                                        <p:attrNameLst>
                                          <p:attrName>style.visibility</p:attrName>
                                        </p:attrNameLst>
                                      </p:cBhvr>
                                      <p:to>
                                        <p:strVal val="visible"/>
                                      </p:to>
                                    </p:set>
                                    <p:animEffect filter="fade" transition="in">
                                      <p:cBhvr>
                                        <p:cTn dur="500"/>
                                        <p:tgtEl>
                                          <p:spTgt spid="20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7">
                                            <p:txEl>
                                              <p:pRg end="0" st="0"/>
                                            </p:txEl>
                                          </p:spTgt>
                                        </p:tgtEl>
                                        <p:attrNameLst>
                                          <p:attrName>style.visibility</p:attrName>
                                        </p:attrNameLst>
                                      </p:cBhvr>
                                      <p:to>
                                        <p:strVal val="visible"/>
                                      </p:to>
                                    </p:set>
                                    <p:animEffect filter="fade" transition="in">
                                      <p:cBhvr>
                                        <p:cTn dur="500"/>
                                        <p:tgtEl>
                                          <p:spTgt spid="2097">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1" name="Shape 2101"/>
        <p:cNvGrpSpPr/>
        <p:nvPr/>
      </p:nvGrpSpPr>
      <p:grpSpPr>
        <a:xfrm>
          <a:off x="0" y="0"/>
          <a:ext cx="0" cy="0"/>
          <a:chOff x="0" y="0"/>
          <a:chExt cx="0" cy="0"/>
        </a:xfrm>
      </p:grpSpPr>
      <p:graphicFrame>
        <p:nvGraphicFramePr>
          <p:cNvPr id="2102" name="Google Shape;2102;p38"/>
          <p:cNvGraphicFramePr/>
          <p:nvPr/>
        </p:nvGraphicFramePr>
        <p:xfrm>
          <a:off x="441157" y="878284"/>
          <a:ext cx="3000000" cy="3000000"/>
        </p:xfrm>
        <a:graphic>
          <a:graphicData uri="http://schemas.openxmlformats.org/drawingml/2006/table">
            <a:tbl>
              <a:tblPr bandRow="1" firstRow="1">
                <a:noFill/>
                <a:tableStyleId>{F7644F28-E8B2-40A9-8838-43B216066477}</a:tableStyleId>
              </a:tblPr>
              <a:tblGrid>
                <a:gridCol w="3192375"/>
                <a:gridCol w="4347400"/>
                <a:gridCol w="3769900"/>
              </a:tblGrid>
              <a:tr h="504425">
                <a:tc>
                  <a:txBody>
                    <a:bodyPr/>
                    <a:lstStyle/>
                    <a:p>
                      <a:pPr indent="0" lvl="0" marL="0" marR="0" rtl="0" algn="ctr">
                        <a:spcBef>
                          <a:spcPts val="0"/>
                        </a:spcBef>
                        <a:spcAft>
                          <a:spcPts val="0"/>
                        </a:spcAft>
                        <a:buNone/>
                      </a:pPr>
                      <a:r>
                        <a:rPr b="1" lang="en-US" sz="2000"/>
                        <a:t>Analysis</a:t>
                      </a:r>
                      <a:r>
                        <a:rPr b="1" lang="en-US" sz="2000"/>
                        <a:t> Type</a:t>
                      </a:r>
                      <a:endParaRPr b="1" sz="2000"/>
                    </a:p>
                  </a:txBody>
                  <a:tcPr marT="45725" marB="45725" marR="121925" marL="121925">
                    <a:lnL cap="flat" cmpd="sng" w="9525">
                      <a:solidFill>
                        <a:srgbClr val="000000">
                          <a:alpha val="0"/>
                        </a:srgbClr>
                      </a:solidFill>
                      <a:prstDash val="solid"/>
                      <a:round/>
                      <a:headEnd len="sm" w="sm" type="none"/>
                      <a:tailEnd len="sm" w="sm" type="none"/>
                    </a:lnL>
                    <a:lnR cap="flat" cmpd="sng" w="28575">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rgbClr val="FFB441"/>
                      </a:solidFill>
                      <a:prstDash val="solid"/>
                      <a:round/>
                      <a:headEnd len="sm" w="sm" type="none"/>
                      <a:tailEnd len="sm" w="sm" type="none"/>
                    </a:lnB>
                  </a:tcPr>
                </a:tc>
                <a:tc>
                  <a:txBody>
                    <a:bodyPr/>
                    <a:lstStyle/>
                    <a:p>
                      <a:pPr indent="0" lvl="0" marL="0" marR="0" rtl="0" algn="ctr">
                        <a:spcBef>
                          <a:spcPts val="0"/>
                        </a:spcBef>
                        <a:spcAft>
                          <a:spcPts val="0"/>
                        </a:spcAft>
                        <a:buNone/>
                      </a:pPr>
                      <a:r>
                        <a:rPr b="1" lang="en-US" sz="2000"/>
                        <a:t>Software</a:t>
                      </a:r>
                      <a:endParaRPr/>
                    </a:p>
                  </a:txBody>
                  <a:tcPr marT="45725" marB="45725" marR="121925" marL="121925">
                    <a:lnL cap="flat" cmpd="sng" w="28575">
                      <a:solidFill>
                        <a:schemeClr val="lt1"/>
                      </a:solidFill>
                      <a:prstDash val="solid"/>
                      <a:round/>
                      <a:headEnd len="sm" w="sm" type="none"/>
                      <a:tailEnd len="sm" w="sm" type="none"/>
                    </a:lnL>
                    <a:lnR cap="flat" cmpd="sng" w="28575">
                      <a:solidFill>
                        <a:schemeClr val="lt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rgbClr val="FFB441"/>
                      </a:solidFill>
                      <a:prstDash val="solid"/>
                      <a:round/>
                      <a:headEnd len="sm" w="sm" type="none"/>
                      <a:tailEnd len="sm" w="sm" type="none"/>
                    </a:lnB>
                  </a:tcPr>
                </a:tc>
                <a:tc>
                  <a:txBody>
                    <a:bodyPr/>
                    <a:lstStyle/>
                    <a:p>
                      <a:pPr indent="0" lvl="0" marL="0" marR="0" rtl="0" algn="ctr">
                        <a:spcBef>
                          <a:spcPts val="0"/>
                        </a:spcBef>
                        <a:spcAft>
                          <a:spcPts val="0"/>
                        </a:spcAft>
                        <a:buNone/>
                      </a:pPr>
                      <a:r>
                        <a:rPr b="1" lang="en-US" sz="2000"/>
                        <a:t>Outputs</a:t>
                      </a:r>
                      <a:endParaRPr/>
                    </a:p>
                  </a:txBody>
                  <a:tcPr marT="45725" marB="45725" marR="121925" marL="121925">
                    <a:lnL cap="flat" cmpd="sng" w="28575">
                      <a:solidFill>
                        <a:schemeClr val="lt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28575">
                      <a:solidFill>
                        <a:srgbClr val="FFB441"/>
                      </a:solidFill>
                      <a:prstDash val="solid"/>
                      <a:round/>
                      <a:headEnd len="sm" w="sm" type="none"/>
                      <a:tailEnd len="sm" w="sm" type="none"/>
                    </a:lnB>
                  </a:tcPr>
                </a:tc>
              </a:tr>
              <a:tr h="1451175">
                <a:tc>
                  <a:txBody>
                    <a:bodyPr/>
                    <a:lstStyle/>
                    <a:p>
                      <a:pPr indent="0" lvl="0" marL="0" marR="0" rtl="0" algn="ctr">
                        <a:spcBef>
                          <a:spcPts val="0"/>
                        </a:spcBef>
                        <a:spcAft>
                          <a:spcPts val="0"/>
                        </a:spcAft>
                        <a:buNone/>
                      </a:pPr>
                      <a:r>
                        <a:rPr b="1" lang="en-US" sz="2000">
                          <a:solidFill>
                            <a:srgbClr val="FFB441"/>
                          </a:solidFill>
                        </a:rPr>
                        <a:t>Control</a:t>
                      </a:r>
                      <a:r>
                        <a:rPr b="1" lang="en-US" sz="2000">
                          <a:solidFill>
                            <a:srgbClr val="FFB441"/>
                          </a:solidFill>
                        </a:rPr>
                        <a:t> Software</a:t>
                      </a:r>
                      <a:endParaRPr b="1" sz="2000">
                        <a:solidFill>
                          <a:srgbClr val="FFB441"/>
                        </a:solidFill>
                      </a:endParaRPr>
                    </a:p>
                  </a:txBody>
                  <a:tcPr marT="45725" marB="45725" marR="121925" marL="121925" anchor="ctr">
                    <a:lnL cap="flat" cmpd="sng" w="9525">
                      <a:solidFill>
                        <a:srgbClr val="000000">
                          <a:alpha val="0"/>
                        </a:srgbClr>
                      </a:solidFill>
                      <a:prstDash val="solid"/>
                      <a:round/>
                      <a:headEnd len="sm" w="sm" type="none"/>
                      <a:tailEnd len="sm" w="sm" type="none"/>
                    </a:lnL>
                    <a:lnR cap="flat" cmpd="sng" w="28575">
                      <a:solidFill>
                        <a:srgbClr val="BFBFBF"/>
                      </a:solidFill>
                      <a:prstDash val="solid"/>
                      <a:round/>
                      <a:headEnd len="sm" w="sm" type="none"/>
                      <a:tailEnd len="sm" w="sm" type="none"/>
                    </a:lnR>
                    <a:lnT cap="flat" cmpd="sng" w="28575">
                      <a:solidFill>
                        <a:srgbClr val="FFB441"/>
                      </a:solidFill>
                      <a:prstDash val="solid"/>
                      <a:round/>
                      <a:headEnd len="sm" w="sm" type="none"/>
                      <a:tailEnd len="sm" w="sm" type="none"/>
                    </a:lnT>
                    <a:lnB cap="flat" cmpd="sng" w="2857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121925" marL="121925">
                    <a:lnL cap="flat" cmpd="sng" w="28575">
                      <a:solidFill>
                        <a:srgbClr val="BFBFBF"/>
                      </a:solidFill>
                      <a:prstDash val="solid"/>
                      <a:round/>
                      <a:headEnd len="sm" w="sm" type="none"/>
                      <a:tailEnd len="sm" w="sm" type="none"/>
                    </a:lnL>
                    <a:lnR cap="flat" cmpd="sng" w="28575">
                      <a:solidFill>
                        <a:srgbClr val="BFBFBF"/>
                      </a:solidFill>
                      <a:prstDash val="solid"/>
                      <a:round/>
                      <a:headEnd len="sm" w="sm" type="none"/>
                      <a:tailEnd len="sm" w="sm" type="none"/>
                    </a:lnR>
                    <a:lnT cap="flat" cmpd="sng" w="28575">
                      <a:solidFill>
                        <a:srgbClr val="FFB441"/>
                      </a:solidFill>
                      <a:prstDash val="solid"/>
                      <a:round/>
                      <a:headEnd len="sm" w="sm" type="none"/>
                      <a:tailEnd len="sm" w="sm" type="none"/>
                    </a:lnT>
                    <a:lnB cap="flat" cmpd="sng" w="2857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121925" marL="121925">
                    <a:lnL cap="flat" cmpd="sng" w="2857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rgbClr val="FFB441"/>
                      </a:solidFill>
                      <a:prstDash val="solid"/>
                      <a:round/>
                      <a:headEnd len="sm" w="sm" type="none"/>
                      <a:tailEnd len="sm" w="sm" type="none"/>
                    </a:lnT>
                    <a:lnB cap="flat" cmpd="sng" w="28575">
                      <a:solidFill>
                        <a:srgbClr val="BFBFBF"/>
                      </a:solidFill>
                      <a:prstDash val="solid"/>
                      <a:round/>
                      <a:headEnd len="sm" w="sm" type="none"/>
                      <a:tailEnd len="sm" w="sm" type="none"/>
                    </a:lnB>
                  </a:tcPr>
                </a:tc>
              </a:tr>
              <a:tr h="1451175">
                <a:tc>
                  <a:txBody>
                    <a:bodyPr/>
                    <a:lstStyle/>
                    <a:p>
                      <a:pPr indent="0" lvl="0" marL="0" marR="0" rtl="0" algn="ctr">
                        <a:spcBef>
                          <a:spcPts val="0"/>
                        </a:spcBef>
                        <a:spcAft>
                          <a:spcPts val="0"/>
                        </a:spcAft>
                        <a:buNone/>
                      </a:pPr>
                      <a:r>
                        <a:rPr b="1" lang="en-US" sz="2000">
                          <a:solidFill>
                            <a:srgbClr val="81AF45"/>
                          </a:solidFill>
                        </a:rPr>
                        <a:t>Analysis Software</a:t>
                      </a:r>
                      <a:endParaRPr/>
                    </a:p>
                  </a:txBody>
                  <a:tcPr marT="45725" marB="45725" marR="121925" marL="121925" anchor="ctr">
                    <a:lnL cap="flat" cmpd="sng" w="9525">
                      <a:solidFill>
                        <a:srgbClr val="000000">
                          <a:alpha val="0"/>
                        </a:srgbClr>
                      </a:solidFill>
                      <a:prstDash val="solid"/>
                      <a:round/>
                      <a:headEnd len="sm" w="sm" type="none"/>
                      <a:tailEnd len="sm" w="sm" type="none"/>
                    </a:lnL>
                    <a:lnR cap="flat" cmpd="sng" w="28575">
                      <a:solidFill>
                        <a:srgbClr val="BFBFBF"/>
                      </a:solidFill>
                      <a:prstDash val="solid"/>
                      <a:round/>
                      <a:headEnd len="sm" w="sm" type="none"/>
                      <a:tailEnd len="sm" w="sm" type="none"/>
                    </a:lnR>
                    <a:lnT cap="flat" cmpd="sng" w="28575">
                      <a:solidFill>
                        <a:srgbClr val="BFBFBF"/>
                      </a:solidFill>
                      <a:prstDash val="solid"/>
                      <a:round/>
                      <a:headEnd len="sm" w="sm" type="none"/>
                      <a:tailEnd len="sm" w="sm" type="none"/>
                    </a:lnT>
                    <a:lnB cap="flat" cmpd="sng" w="2857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121925" marL="121925">
                    <a:lnL cap="flat" cmpd="sng" w="28575">
                      <a:solidFill>
                        <a:srgbClr val="BFBFBF"/>
                      </a:solidFill>
                      <a:prstDash val="solid"/>
                      <a:round/>
                      <a:headEnd len="sm" w="sm" type="none"/>
                      <a:tailEnd len="sm" w="sm" type="none"/>
                    </a:lnL>
                    <a:lnR cap="flat" cmpd="sng" w="28575">
                      <a:solidFill>
                        <a:srgbClr val="BFBFBF"/>
                      </a:solidFill>
                      <a:prstDash val="solid"/>
                      <a:round/>
                      <a:headEnd len="sm" w="sm" type="none"/>
                      <a:tailEnd len="sm" w="sm" type="none"/>
                    </a:lnR>
                    <a:lnT cap="flat" cmpd="sng" w="28575">
                      <a:solidFill>
                        <a:srgbClr val="BFBFBF"/>
                      </a:solidFill>
                      <a:prstDash val="solid"/>
                      <a:round/>
                      <a:headEnd len="sm" w="sm" type="none"/>
                      <a:tailEnd len="sm" w="sm" type="none"/>
                    </a:lnT>
                    <a:lnB cap="flat" cmpd="sng" w="28575">
                      <a:solidFill>
                        <a:srgbClr val="BFBFBF"/>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121925" marL="121925">
                    <a:lnL cap="flat" cmpd="sng" w="2857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rgbClr val="BFBFBF"/>
                      </a:solidFill>
                      <a:prstDash val="solid"/>
                      <a:round/>
                      <a:headEnd len="sm" w="sm" type="none"/>
                      <a:tailEnd len="sm" w="sm" type="none"/>
                    </a:lnT>
                    <a:lnB cap="flat" cmpd="sng" w="28575">
                      <a:solidFill>
                        <a:srgbClr val="BFBFBF"/>
                      </a:solidFill>
                      <a:prstDash val="solid"/>
                      <a:round/>
                      <a:headEnd len="sm" w="sm" type="none"/>
                      <a:tailEnd len="sm" w="sm" type="none"/>
                    </a:lnB>
                  </a:tcPr>
                </a:tc>
              </a:tr>
              <a:tr h="1451175">
                <a:tc>
                  <a:txBody>
                    <a:bodyPr/>
                    <a:lstStyle/>
                    <a:p>
                      <a:pPr indent="0" lvl="0" marL="0" marR="0" rtl="0" algn="ctr">
                        <a:spcBef>
                          <a:spcPts val="0"/>
                        </a:spcBef>
                        <a:spcAft>
                          <a:spcPts val="0"/>
                        </a:spcAft>
                        <a:buNone/>
                      </a:pPr>
                      <a:r>
                        <a:rPr b="1" lang="en-US" sz="2000">
                          <a:solidFill>
                            <a:schemeClr val="accent4"/>
                          </a:solidFill>
                        </a:rPr>
                        <a:t>Visualization</a:t>
                      </a:r>
                      <a:r>
                        <a:rPr b="1" lang="en-US" sz="2000">
                          <a:solidFill>
                            <a:schemeClr val="accent4"/>
                          </a:solidFill>
                        </a:rPr>
                        <a:t> Software</a:t>
                      </a:r>
                      <a:endParaRPr b="1" sz="2000">
                        <a:solidFill>
                          <a:schemeClr val="accent4"/>
                        </a:solidFill>
                      </a:endParaRPr>
                    </a:p>
                  </a:txBody>
                  <a:tcPr marT="45725" marB="45725" marR="121925" marL="121925" anchor="ctr">
                    <a:lnL cap="flat" cmpd="sng" w="9525">
                      <a:solidFill>
                        <a:srgbClr val="000000">
                          <a:alpha val="0"/>
                        </a:srgbClr>
                      </a:solidFill>
                      <a:prstDash val="solid"/>
                      <a:round/>
                      <a:headEnd len="sm" w="sm" type="none"/>
                      <a:tailEnd len="sm" w="sm" type="none"/>
                    </a:lnL>
                    <a:lnR cap="flat" cmpd="sng" w="28575">
                      <a:solidFill>
                        <a:srgbClr val="BFBFBF"/>
                      </a:solidFill>
                      <a:prstDash val="solid"/>
                      <a:round/>
                      <a:headEnd len="sm" w="sm" type="none"/>
                      <a:tailEnd len="sm" w="sm" type="none"/>
                    </a:lnR>
                    <a:lnT cap="flat" cmpd="sng" w="28575">
                      <a:solidFill>
                        <a:srgbClr val="BFBFBF"/>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121925" marL="121925">
                    <a:lnL cap="flat" cmpd="sng" w="28575">
                      <a:solidFill>
                        <a:srgbClr val="BFBFBF"/>
                      </a:solidFill>
                      <a:prstDash val="solid"/>
                      <a:round/>
                      <a:headEnd len="sm" w="sm" type="none"/>
                      <a:tailEnd len="sm" w="sm" type="none"/>
                    </a:lnL>
                    <a:lnR cap="flat" cmpd="sng" w="28575">
                      <a:solidFill>
                        <a:srgbClr val="BFBFBF"/>
                      </a:solidFill>
                      <a:prstDash val="solid"/>
                      <a:round/>
                      <a:headEnd len="sm" w="sm" type="none"/>
                      <a:tailEnd len="sm" w="sm" type="none"/>
                    </a:lnR>
                    <a:lnT cap="flat" cmpd="sng" w="28575">
                      <a:solidFill>
                        <a:srgbClr val="BFBFBF"/>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spcBef>
                          <a:spcPts val="0"/>
                        </a:spcBef>
                        <a:spcAft>
                          <a:spcPts val="0"/>
                        </a:spcAft>
                        <a:buNone/>
                      </a:pPr>
                      <a:r>
                        <a:t/>
                      </a:r>
                      <a:endParaRPr sz="1800"/>
                    </a:p>
                  </a:txBody>
                  <a:tcPr marT="45725" marB="45725" marR="121925" marL="121925">
                    <a:lnL cap="flat" cmpd="sng" w="28575">
                      <a:solidFill>
                        <a:srgbClr val="BFBFBF"/>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28575">
                      <a:solidFill>
                        <a:srgbClr val="BFBFBF"/>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2103" name="Google Shape;2103;p38"/>
          <p:cNvSpPr txBox="1"/>
          <p:nvPr/>
        </p:nvSpPr>
        <p:spPr>
          <a:xfrm>
            <a:off x="533635" y="61466"/>
            <a:ext cx="11436096"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3F3F3F"/>
              </a:buClr>
              <a:buSzPts val="3200"/>
              <a:buFont typeface="Arial"/>
              <a:buNone/>
            </a:pPr>
            <a:r>
              <a:rPr b="1" i="0" lang="en-US" sz="3200" u="none" cap="none" strike="noStrike">
                <a:solidFill>
                  <a:srgbClr val="3F3F3F"/>
                </a:solidFill>
                <a:latin typeface="Arial"/>
                <a:ea typeface="Arial"/>
                <a:cs typeface="Arial"/>
                <a:sym typeface="Arial"/>
              </a:rPr>
              <a:t>Analysis Overview</a:t>
            </a:r>
            <a:endParaRPr/>
          </a:p>
        </p:txBody>
      </p:sp>
      <p:grpSp>
        <p:nvGrpSpPr>
          <p:cNvPr id="2104" name="Google Shape;2104;p38"/>
          <p:cNvGrpSpPr/>
          <p:nvPr/>
        </p:nvGrpSpPr>
        <p:grpSpPr>
          <a:xfrm>
            <a:off x="8296361" y="3082782"/>
            <a:ext cx="3261016" cy="978359"/>
            <a:chOff x="1411692" y="4719637"/>
            <a:chExt cx="3023660" cy="1186906"/>
          </a:xfrm>
        </p:grpSpPr>
        <p:pic>
          <p:nvPicPr>
            <p:cNvPr descr="Alignments.jpg" id="2105" name="Google Shape;2105;p38"/>
            <p:cNvPicPr preferRelativeResize="0"/>
            <p:nvPr/>
          </p:nvPicPr>
          <p:blipFill rotWithShape="1">
            <a:blip r:embed="rId3">
              <a:alphaModFix/>
            </a:blip>
            <a:srcRect b="0" l="0" r="0" t="0"/>
            <a:stretch/>
          </p:blipFill>
          <p:spPr>
            <a:xfrm>
              <a:off x="2419074" y="4719637"/>
              <a:ext cx="1205464" cy="954088"/>
            </a:xfrm>
            <a:prstGeom prst="rect">
              <a:avLst/>
            </a:prstGeom>
            <a:noFill/>
            <a:ln>
              <a:noFill/>
            </a:ln>
          </p:spPr>
        </p:pic>
        <p:sp>
          <p:nvSpPr>
            <p:cNvPr id="2106" name="Google Shape;2106;p38"/>
            <p:cNvSpPr txBox="1"/>
            <p:nvPr/>
          </p:nvSpPr>
          <p:spPr>
            <a:xfrm>
              <a:off x="1411692" y="5570499"/>
              <a:ext cx="3023660" cy="33604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Alignments, Variant Detection</a:t>
              </a:r>
              <a:endParaRPr/>
            </a:p>
          </p:txBody>
        </p:sp>
      </p:grpSp>
      <p:grpSp>
        <p:nvGrpSpPr>
          <p:cNvPr id="2107" name="Google Shape;2107;p38"/>
          <p:cNvGrpSpPr/>
          <p:nvPr/>
        </p:nvGrpSpPr>
        <p:grpSpPr>
          <a:xfrm>
            <a:off x="8123821" y="1623277"/>
            <a:ext cx="3606100" cy="1068843"/>
            <a:chOff x="6028643" y="1933431"/>
            <a:chExt cx="2704575" cy="1068843"/>
          </a:xfrm>
        </p:grpSpPr>
        <p:pic>
          <p:nvPicPr>
            <p:cNvPr descr="Reads.jpg" id="2108" name="Google Shape;2108;p38"/>
            <p:cNvPicPr preferRelativeResize="0"/>
            <p:nvPr/>
          </p:nvPicPr>
          <p:blipFill rotWithShape="1">
            <a:blip r:embed="rId4">
              <a:alphaModFix/>
            </a:blip>
            <a:srcRect b="0" l="0" r="0" t="0"/>
            <a:stretch/>
          </p:blipFill>
          <p:spPr>
            <a:xfrm>
              <a:off x="7507265" y="1954899"/>
              <a:ext cx="914465" cy="769710"/>
            </a:xfrm>
            <a:prstGeom prst="rect">
              <a:avLst/>
            </a:prstGeom>
            <a:noFill/>
            <a:ln>
              <a:noFill/>
            </a:ln>
          </p:spPr>
        </p:pic>
        <p:sp>
          <p:nvSpPr>
            <p:cNvPr id="2109" name="Google Shape;2109;p38"/>
            <p:cNvSpPr txBox="1"/>
            <p:nvPr/>
          </p:nvSpPr>
          <p:spPr>
            <a:xfrm>
              <a:off x="6028643" y="2725275"/>
              <a:ext cx="2704575"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Images, Intensities and Base Calls</a:t>
              </a:r>
              <a:endParaRPr/>
            </a:p>
          </p:txBody>
        </p:sp>
        <p:pic>
          <p:nvPicPr>
            <p:cNvPr id="2110" name="Google Shape;2110;p38"/>
            <p:cNvPicPr preferRelativeResize="0"/>
            <p:nvPr/>
          </p:nvPicPr>
          <p:blipFill rotWithShape="1">
            <a:blip r:embed="rId5">
              <a:alphaModFix/>
            </a:blip>
            <a:srcRect b="0" l="0" r="0" t="0"/>
            <a:stretch/>
          </p:blipFill>
          <p:spPr>
            <a:xfrm>
              <a:off x="6285147" y="1933431"/>
              <a:ext cx="912113" cy="812647"/>
            </a:xfrm>
            <a:prstGeom prst="rect">
              <a:avLst/>
            </a:prstGeom>
            <a:noFill/>
            <a:ln>
              <a:noFill/>
            </a:ln>
          </p:spPr>
        </p:pic>
      </p:grpSp>
      <p:grpSp>
        <p:nvGrpSpPr>
          <p:cNvPr id="2111" name="Google Shape;2111;p38"/>
          <p:cNvGrpSpPr/>
          <p:nvPr/>
        </p:nvGrpSpPr>
        <p:grpSpPr>
          <a:xfrm>
            <a:off x="8296361" y="4577365"/>
            <a:ext cx="3261016" cy="905830"/>
            <a:chOff x="6185060" y="5050546"/>
            <a:chExt cx="2445762" cy="905830"/>
          </a:xfrm>
        </p:grpSpPr>
        <p:pic>
          <p:nvPicPr>
            <p:cNvPr id="2112" name="Google Shape;2112;p38"/>
            <p:cNvPicPr preferRelativeResize="0"/>
            <p:nvPr/>
          </p:nvPicPr>
          <p:blipFill rotWithShape="1">
            <a:blip r:embed="rId6">
              <a:alphaModFix/>
            </a:blip>
            <a:srcRect b="0" l="0" r="0" t="0"/>
            <a:stretch/>
          </p:blipFill>
          <p:spPr>
            <a:xfrm>
              <a:off x="6799945" y="5050546"/>
              <a:ext cx="1215993" cy="566712"/>
            </a:xfrm>
            <a:prstGeom prst="rect">
              <a:avLst/>
            </a:prstGeom>
            <a:noFill/>
            <a:ln>
              <a:noFill/>
            </a:ln>
          </p:spPr>
        </p:pic>
        <p:sp>
          <p:nvSpPr>
            <p:cNvPr id="2113" name="Google Shape;2113;p38"/>
            <p:cNvSpPr txBox="1"/>
            <p:nvPr/>
          </p:nvSpPr>
          <p:spPr>
            <a:xfrm>
              <a:off x="6185060" y="5679377"/>
              <a:ext cx="2445762" cy="27699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000000"/>
                  </a:solidFill>
                  <a:latin typeface="Arial"/>
                  <a:ea typeface="Arial"/>
                  <a:cs typeface="Arial"/>
                  <a:sym typeface="Arial"/>
                </a:rPr>
                <a:t>Annotation, Filtering, Reports</a:t>
              </a:r>
              <a:endParaRPr/>
            </a:p>
          </p:txBody>
        </p:sp>
      </p:grpSp>
      <p:grpSp>
        <p:nvGrpSpPr>
          <p:cNvPr id="2114" name="Google Shape;2114;p38"/>
          <p:cNvGrpSpPr/>
          <p:nvPr/>
        </p:nvGrpSpPr>
        <p:grpSpPr>
          <a:xfrm>
            <a:off x="3707868" y="2869496"/>
            <a:ext cx="3123634" cy="1355248"/>
            <a:chOff x="2919266" y="3297368"/>
            <a:chExt cx="2342725" cy="1355248"/>
          </a:xfrm>
        </p:grpSpPr>
        <p:pic>
          <p:nvPicPr>
            <p:cNvPr descr="MiSeq Reporter" id="2115" name="Google Shape;2115;p38"/>
            <p:cNvPicPr preferRelativeResize="0"/>
            <p:nvPr/>
          </p:nvPicPr>
          <p:blipFill rotWithShape="1">
            <a:blip r:embed="rId7">
              <a:alphaModFix/>
            </a:blip>
            <a:srcRect b="16449" l="0" r="0" t="0"/>
            <a:stretch/>
          </p:blipFill>
          <p:spPr>
            <a:xfrm>
              <a:off x="3990201" y="3724247"/>
              <a:ext cx="1271790" cy="928369"/>
            </a:xfrm>
            <a:prstGeom prst="rect">
              <a:avLst/>
            </a:prstGeom>
            <a:noFill/>
            <a:ln>
              <a:noFill/>
            </a:ln>
          </p:spPr>
        </p:pic>
        <p:pic>
          <p:nvPicPr>
            <p:cNvPr descr="BaseSpace" id="2116" name="Google Shape;2116;p38"/>
            <p:cNvPicPr preferRelativeResize="0"/>
            <p:nvPr/>
          </p:nvPicPr>
          <p:blipFill rotWithShape="1">
            <a:blip r:embed="rId8">
              <a:alphaModFix/>
            </a:blip>
            <a:srcRect b="0" l="0" r="0" t="0"/>
            <a:stretch/>
          </p:blipFill>
          <p:spPr>
            <a:xfrm>
              <a:off x="2919266" y="3297368"/>
              <a:ext cx="1075969" cy="1119007"/>
            </a:xfrm>
            <a:prstGeom prst="rect">
              <a:avLst/>
            </a:prstGeom>
            <a:noFill/>
            <a:ln>
              <a:noFill/>
            </a:ln>
          </p:spPr>
        </p:pic>
      </p:grpSp>
      <p:grpSp>
        <p:nvGrpSpPr>
          <p:cNvPr id="2117" name="Google Shape;2117;p38"/>
          <p:cNvGrpSpPr/>
          <p:nvPr/>
        </p:nvGrpSpPr>
        <p:grpSpPr>
          <a:xfrm>
            <a:off x="4185525" y="4422023"/>
            <a:ext cx="3253537" cy="1216517"/>
            <a:chOff x="3172400" y="4920676"/>
            <a:chExt cx="2440153" cy="1216517"/>
          </a:xfrm>
        </p:grpSpPr>
        <p:pic>
          <p:nvPicPr>
            <p:cNvPr descr="BaseSpace" id="2118" name="Google Shape;2118;p38"/>
            <p:cNvPicPr preferRelativeResize="0"/>
            <p:nvPr/>
          </p:nvPicPr>
          <p:blipFill rotWithShape="1">
            <a:blip r:embed="rId8">
              <a:alphaModFix/>
            </a:blip>
            <a:srcRect b="0" l="0" r="0" t="0"/>
            <a:stretch/>
          </p:blipFill>
          <p:spPr>
            <a:xfrm>
              <a:off x="3172400" y="5018187"/>
              <a:ext cx="1075969" cy="1119006"/>
            </a:xfrm>
            <a:prstGeom prst="rect">
              <a:avLst/>
            </a:prstGeom>
            <a:noFill/>
            <a:ln>
              <a:noFill/>
            </a:ln>
          </p:spPr>
        </p:pic>
        <p:pic>
          <p:nvPicPr>
            <p:cNvPr id="2119" name="Google Shape;2119;p38"/>
            <p:cNvPicPr preferRelativeResize="0"/>
            <p:nvPr/>
          </p:nvPicPr>
          <p:blipFill rotWithShape="1">
            <a:blip r:embed="rId9">
              <a:alphaModFix/>
            </a:blip>
            <a:srcRect b="0" l="0" r="0" t="0"/>
            <a:stretch/>
          </p:blipFill>
          <p:spPr>
            <a:xfrm>
              <a:off x="4469553" y="4920676"/>
              <a:ext cx="1143000" cy="1190625"/>
            </a:xfrm>
            <a:prstGeom prst="rect">
              <a:avLst/>
            </a:prstGeom>
            <a:noFill/>
            <a:ln>
              <a:noFill/>
            </a:ln>
          </p:spPr>
        </p:pic>
      </p:grpSp>
      <p:pic>
        <p:nvPicPr>
          <p:cNvPr descr="Graphical user interface&#10;&#10;Description automatically generated" id="2120" name="Google Shape;2120;p38"/>
          <p:cNvPicPr preferRelativeResize="0"/>
          <p:nvPr/>
        </p:nvPicPr>
        <p:blipFill rotWithShape="1">
          <a:blip r:embed="rId10">
            <a:alphaModFix/>
          </a:blip>
          <a:srcRect b="0" l="0" r="0" t="0"/>
          <a:stretch/>
        </p:blipFill>
        <p:spPr>
          <a:xfrm>
            <a:off x="4597182" y="1392496"/>
            <a:ext cx="2572614" cy="1429230"/>
          </a:xfrm>
          <a:prstGeom prst="rect">
            <a:avLst/>
          </a:prstGeom>
          <a:noFill/>
          <a:ln>
            <a:noFill/>
          </a:ln>
        </p:spPr>
      </p:pic>
      <p:sp>
        <p:nvSpPr>
          <p:cNvPr id="2121" name="Google Shape;2121;p38"/>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888888"/>
              </a:buClr>
              <a:buSzPts val="1000"/>
              <a:buFont typeface="Arial"/>
              <a:buNone/>
            </a:pPr>
            <a:fld id="{00000000-1234-1234-1234-123412341234}" type="slidenum">
              <a:rPr b="0" i="0" lang="en-US" sz="1000" u="none" cap="none" strike="noStrike">
                <a:solidFill>
                  <a:srgbClr val="888888"/>
                </a:solidFill>
                <a:latin typeface="Arial"/>
                <a:ea typeface="Arial"/>
                <a:cs typeface="Arial"/>
                <a:sym typeface="Arial"/>
              </a:rPr>
              <a:t>‹#›</a:t>
            </a:fld>
            <a:endParaRPr b="0" i="0" sz="1000" u="none" cap="none" strike="noStrike">
              <a:solidFill>
                <a:srgbClr val="888888"/>
              </a:solidFill>
              <a:latin typeface="Arial"/>
              <a:ea typeface="Arial"/>
              <a:cs typeface="Arial"/>
              <a:sym typeface="Arial"/>
            </a:endParaRPr>
          </a:p>
        </p:txBody>
      </p:sp>
      <p:sp>
        <p:nvSpPr>
          <p:cNvPr id="2122" name="Google Shape;2122;p38"/>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0" lang="en-US" sz="900" u="none" cap="none" strike="noStrike">
                <a:solidFill>
                  <a:srgbClr val="000000"/>
                </a:solidFill>
                <a:latin typeface="Arial"/>
                <a:ea typeface="Arial"/>
                <a:cs typeface="Arial"/>
                <a:sym typeface="Arial"/>
              </a:rPr>
              <a:t>For Research Use Only.  </a:t>
            </a:r>
            <a:r>
              <a:rPr b="1" i="0" lang="en-US" sz="900" u="none" cap="none" strike="noStrike">
                <a:solidFill>
                  <a:srgbClr val="7F7F7F"/>
                </a:solidFill>
                <a:latin typeface="Arial"/>
                <a:ea typeface="Arial"/>
                <a:cs typeface="Arial"/>
                <a:sym typeface="Arial"/>
              </a:rPr>
              <a:t>Not for use in diagnostic procedures.</a:t>
            </a:r>
            <a:endParaRPr/>
          </a:p>
        </p:txBody>
      </p:sp>
      <p:grpSp>
        <p:nvGrpSpPr>
          <p:cNvPr id="2123" name="Google Shape;2123;p38"/>
          <p:cNvGrpSpPr/>
          <p:nvPr/>
        </p:nvGrpSpPr>
        <p:grpSpPr>
          <a:xfrm>
            <a:off x="6800967" y="2953397"/>
            <a:ext cx="1070449" cy="754536"/>
            <a:chOff x="6266325" y="1934678"/>
            <a:chExt cx="2449413" cy="2122966"/>
          </a:xfrm>
        </p:grpSpPr>
        <p:pic>
          <p:nvPicPr>
            <p:cNvPr id="2124" name="Google Shape;2124;p38"/>
            <p:cNvPicPr preferRelativeResize="0"/>
            <p:nvPr/>
          </p:nvPicPr>
          <p:blipFill rotWithShape="1">
            <a:blip r:embed="rId11">
              <a:alphaModFix/>
            </a:blip>
            <a:srcRect b="0" l="2532" r="0" t="9947"/>
            <a:stretch/>
          </p:blipFill>
          <p:spPr>
            <a:xfrm>
              <a:off x="6266325" y="1934678"/>
              <a:ext cx="2449413" cy="2122966"/>
            </a:xfrm>
            <a:prstGeom prst="rect">
              <a:avLst/>
            </a:prstGeom>
            <a:noFill/>
            <a:ln>
              <a:noFill/>
            </a:ln>
          </p:spPr>
        </p:pic>
        <p:sp>
          <p:nvSpPr>
            <p:cNvPr id="2125" name="Google Shape;2125;p38"/>
            <p:cNvSpPr/>
            <p:nvPr/>
          </p:nvSpPr>
          <p:spPr>
            <a:xfrm>
              <a:off x="7634765" y="3343494"/>
              <a:ext cx="1071348" cy="714150"/>
            </a:xfrm>
            <a:prstGeom prst="rect">
              <a:avLst/>
            </a:prstGeom>
            <a:solidFill>
              <a:schemeClr val="lt1"/>
            </a:solidFill>
            <a:ln cap="flat" cmpd="sng" w="12700">
              <a:solidFill>
                <a:schemeClr val="l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cap="none" strike="noStrike">
                <a:solidFill>
                  <a:schemeClr val="dk1"/>
                </a:solidFill>
                <a:latin typeface="Arial"/>
                <a:ea typeface="Arial"/>
                <a:cs typeface="Arial"/>
                <a:sym typeface="Arial"/>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0" name="Shape 2130"/>
        <p:cNvGrpSpPr/>
        <p:nvPr/>
      </p:nvGrpSpPr>
      <p:grpSpPr>
        <a:xfrm>
          <a:off x="0" y="0"/>
          <a:ext cx="0" cy="0"/>
          <a:chOff x="0" y="0"/>
          <a:chExt cx="0" cy="0"/>
        </a:xfrm>
      </p:grpSpPr>
      <p:grpSp>
        <p:nvGrpSpPr>
          <p:cNvPr id="2131" name="Google Shape;2131;p39"/>
          <p:cNvGrpSpPr/>
          <p:nvPr/>
        </p:nvGrpSpPr>
        <p:grpSpPr>
          <a:xfrm>
            <a:off x="5698399" y="3010579"/>
            <a:ext cx="794914" cy="686233"/>
            <a:chOff x="3971546" y="2355372"/>
            <a:chExt cx="938808" cy="810453"/>
          </a:xfrm>
        </p:grpSpPr>
        <p:sp>
          <p:nvSpPr>
            <p:cNvPr id="2132" name="Google Shape;2132;p39"/>
            <p:cNvSpPr/>
            <p:nvPr/>
          </p:nvSpPr>
          <p:spPr>
            <a:xfrm flipH="1" rot="-5400000">
              <a:off x="3836468" y="2490450"/>
              <a:ext cx="754788" cy="484632"/>
            </a:xfrm>
            <a:prstGeom prst="leftArrow">
              <a:avLst>
                <a:gd fmla="val 50000" name="adj1"/>
                <a:gd fmla="val 50000" name="adj2"/>
              </a:avLst>
            </a:prstGeom>
            <a:solidFill>
              <a:schemeClr val="accen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4D4D4F"/>
                </a:solidFill>
                <a:latin typeface="Calibri"/>
                <a:ea typeface="Calibri"/>
                <a:cs typeface="Calibri"/>
                <a:sym typeface="Calibri"/>
              </a:endParaRPr>
            </a:p>
          </p:txBody>
        </p:sp>
        <p:sp>
          <p:nvSpPr>
            <p:cNvPr id="2133" name="Google Shape;2133;p39"/>
            <p:cNvSpPr/>
            <p:nvPr/>
          </p:nvSpPr>
          <p:spPr>
            <a:xfrm flipH="1" rot="5400000">
              <a:off x="4290644" y="2546115"/>
              <a:ext cx="754788" cy="484632"/>
            </a:xfrm>
            <a:prstGeom prst="leftArrow">
              <a:avLst>
                <a:gd fmla="val 50000" name="adj1"/>
                <a:gd fmla="val 50000" name="adj2"/>
              </a:avLst>
            </a:prstGeom>
            <a:solidFill>
              <a:schemeClr val="accen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4D4D4F"/>
                </a:solidFill>
                <a:latin typeface="Calibri"/>
                <a:ea typeface="Calibri"/>
                <a:cs typeface="Calibri"/>
                <a:sym typeface="Calibri"/>
              </a:endParaRPr>
            </a:p>
          </p:txBody>
        </p:sp>
      </p:grpSp>
      <p:grpSp>
        <p:nvGrpSpPr>
          <p:cNvPr id="2134" name="Google Shape;2134;p39"/>
          <p:cNvGrpSpPr/>
          <p:nvPr/>
        </p:nvGrpSpPr>
        <p:grpSpPr>
          <a:xfrm>
            <a:off x="2294430" y="4530584"/>
            <a:ext cx="2377440" cy="731520"/>
            <a:chOff x="2294430" y="4474332"/>
            <a:chExt cx="2377440" cy="731520"/>
          </a:xfrm>
        </p:grpSpPr>
        <p:sp>
          <p:nvSpPr>
            <p:cNvPr id="2135" name="Google Shape;2135;p39"/>
            <p:cNvSpPr/>
            <p:nvPr/>
          </p:nvSpPr>
          <p:spPr>
            <a:xfrm flipH="1">
              <a:off x="2294430" y="4474332"/>
              <a:ext cx="2377440" cy="731520"/>
            </a:xfrm>
            <a:prstGeom prst="leftArrow">
              <a:avLst>
                <a:gd fmla="val 50000" name="adj1"/>
                <a:gd fmla="val 50000" name="adj2"/>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4D4D4F"/>
                </a:solidFill>
                <a:latin typeface="Calibri"/>
                <a:ea typeface="Calibri"/>
                <a:cs typeface="Calibri"/>
                <a:sym typeface="Calibri"/>
              </a:endParaRPr>
            </a:p>
          </p:txBody>
        </p:sp>
        <p:sp>
          <p:nvSpPr>
            <p:cNvPr id="2136" name="Google Shape;2136;p39"/>
            <p:cNvSpPr txBox="1"/>
            <p:nvPr/>
          </p:nvSpPr>
          <p:spPr>
            <a:xfrm>
              <a:off x="2294430" y="4755454"/>
              <a:ext cx="2194560" cy="169277"/>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100">
                  <a:solidFill>
                    <a:schemeClr val="dk1"/>
                  </a:solidFill>
                  <a:latin typeface="Calibri"/>
                  <a:ea typeface="Calibri"/>
                  <a:cs typeface="Calibri"/>
                  <a:sym typeface="Calibri"/>
                </a:rPr>
                <a:t>Sequencing Data</a:t>
              </a:r>
              <a:endParaRPr/>
            </a:p>
          </p:txBody>
        </p:sp>
      </p:grpSp>
      <p:grpSp>
        <p:nvGrpSpPr>
          <p:cNvPr id="2137" name="Google Shape;2137;p39"/>
          <p:cNvGrpSpPr/>
          <p:nvPr/>
        </p:nvGrpSpPr>
        <p:grpSpPr>
          <a:xfrm>
            <a:off x="5181600" y="3890504"/>
            <a:ext cx="1828800" cy="1496962"/>
            <a:chOff x="3320189" y="3693730"/>
            <a:chExt cx="2362200" cy="1933575"/>
          </a:xfrm>
        </p:grpSpPr>
        <p:pic>
          <p:nvPicPr>
            <p:cNvPr descr="https://encrypted-tbn0.gstatic.com/images?q=tbn:ANd9GcSIS_ynygbtQBhhdk3OZLd6nXhfCEyHH9LdzniUvadwRxQjeWnGEQ" id="2138" name="Google Shape;2138;p39"/>
            <p:cNvPicPr preferRelativeResize="0"/>
            <p:nvPr/>
          </p:nvPicPr>
          <p:blipFill rotWithShape="1">
            <a:blip r:embed="rId3">
              <a:alphaModFix/>
            </a:blip>
            <a:srcRect b="0" l="0" r="0" t="0"/>
            <a:stretch/>
          </p:blipFill>
          <p:spPr>
            <a:xfrm>
              <a:off x="3320189" y="3693730"/>
              <a:ext cx="2362200" cy="1933575"/>
            </a:xfrm>
            <a:prstGeom prst="rect">
              <a:avLst/>
            </a:prstGeom>
            <a:noFill/>
            <a:ln>
              <a:noFill/>
            </a:ln>
          </p:spPr>
        </p:pic>
        <p:pic>
          <p:nvPicPr>
            <p:cNvPr id="2139" name="Google Shape;2139;p39"/>
            <p:cNvPicPr preferRelativeResize="0"/>
            <p:nvPr/>
          </p:nvPicPr>
          <p:blipFill rotWithShape="1">
            <a:blip r:embed="rId4">
              <a:alphaModFix/>
            </a:blip>
            <a:srcRect b="0" l="0" r="0" t="0"/>
            <a:stretch/>
          </p:blipFill>
          <p:spPr>
            <a:xfrm>
              <a:off x="3337587" y="3711149"/>
              <a:ext cx="2308241" cy="1512710"/>
            </a:xfrm>
            <a:prstGeom prst="rect">
              <a:avLst/>
            </a:prstGeom>
            <a:noFill/>
            <a:ln>
              <a:noFill/>
            </a:ln>
          </p:spPr>
        </p:pic>
      </p:grpSp>
      <p:sp>
        <p:nvSpPr>
          <p:cNvPr id="2140" name="Google Shape;2140;p39"/>
          <p:cNvSpPr/>
          <p:nvPr/>
        </p:nvSpPr>
        <p:spPr>
          <a:xfrm>
            <a:off x="5101819" y="5581158"/>
            <a:ext cx="1994933" cy="309699"/>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accent1"/>
                </a:solidFill>
                <a:latin typeface="Calibri"/>
                <a:ea typeface="Calibri"/>
                <a:cs typeface="Calibri"/>
                <a:sym typeface="Calibri"/>
              </a:rPr>
              <a:t>Data Analysis</a:t>
            </a:r>
            <a:endParaRPr/>
          </a:p>
        </p:txBody>
      </p:sp>
      <p:grpSp>
        <p:nvGrpSpPr>
          <p:cNvPr id="2141" name="Google Shape;2141;p39"/>
          <p:cNvGrpSpPr/>
          <p:nvPr/>
        </p:nvGrpSpPr>
        <p:grpSpPr>
          <a:xfrm>
            <a:off x="7526701" y="4530584"/>
            <a:ext cx="2377440" cy="731520"/>
            <a:chOff x="7526701" y="4297680"/>
            <a:chExt cx="2377440" cy="731520"/>
          </a:xfrm>
        </p:grpSpPr>
        <p:sp>
          <p:nvSpPr>
            <p:cNvPr id="2142" name="Google Shape;2142;p39"/>
            <p:cNvSpPr/>
            <p:nvPr/>
          </p:nvSpPr>
          <p:spPr>
            <a:xfrm flipH="1">
              <a:off x="7526701" y="4297680"/>
              <a:ext cx="2377440" cy="731520"/>
            </a:xfrm>
            <a:prstGeom prst="leftArrow">
              <a:avLst>
                <a:gd fmla="val 50000" name="adj1"/>
                <a:gd fmla="val 50000" name="adj2"/>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4D4D4F"/>
                </a:solidFill>
                <a:latin typeface="Calibri"/>
                <a:ea typeface="Calibri"/>
                <a:cs typeface="Calibri"/>
                <a:sym typeface="Calibri"/>
              </a:endParaRPr>
            </a:p>
          </p:txBody>
        </p:sp>
        <p:sp>
          <p:nvSpPr>
            <p:cNvPr id="2143" name="Google Shape;2143;p39"/>
            <p:cNvSpPr txBox="1"/>
            <p:nvPr/>
          </p:nvSpPr>
          <p:spPr>
            <a:xfrm>
              <a:off x="7526701" y="4494163"/>
              <a:ext cx="2194560" cy="338554"/>
            </a:xfrm>
            <a:prstGeom prst="rect">
              <a:avLst/>
            </a:prstGeom>
            <a:noFill/>
            <a:ln>
              <a:noFill/>
            </a:ln>
          </p:spPr>
          <p:txBody>
            <a:bodyPr anchorCtr="0" anchor="ctr" bIns="0" lIns="0" spcFirstLastPara="1" rIns="0" wrap="square" tIns="0">
              <a:spAutoFit/>
            </a:bodyPr>
            <a:lstStyle/>
            <a:p>
              <a:pPr indent="0" lvl="0" marL="0" marR="0" rtl="0" algn="ctr">
                <a:spcBef>
                  <a:spcPts val="0"/>
                </a:spcBef>
                <a:spcAft>
                  <a:spcPts val="0"/>
                </a:spcAft>
                <a:buNone/>
              </a:pPr>
              <a:r>
                <a:rPr b="1" lang="en-US" sz="1100">
                  <a:solidFill>
                    <a:schemeClr val="dk1"/>
                  </a:solidFill>
                  <a:latin typeface="Calibri"/>
                  <a:ea typeface="Calibri"/>
                  <a:cs typeface="Calibri"/>
                  <a:sym typeface="Calibri"/>
                </a:rPr>
                <a:t>Export Annotated/</a:t>
              </a:r>
              <a:br>
                <a:rPr b="1" lang="en-US" sz="1100">
                  <a:solidFill>
                    <a:schemeClr val="dk1"/>
                  </a:solidFill>
                  <a:latin typeface="Calibri"/>
                  <a:ea typeface="Calibri"/>
                  <a:cs typeface="Calibri"/>
                  <a:sym typeface="Calibri"/>
                </a:rPr>
              </a:br>
              <a:r>
                <a:rPr b="1" lang="en-US" sz="1100">
                  <a:solidFill>
                    <a:schemeClr val="dk1"/>
                  </a:solidFill>
                  <a:latin typeface="Calibri"/>
                  <a:ea typeface="Calibri"/>
                  <a:cs typeface="Calibri"/>
                  <a:sym typeface="Calibri"/>
                </a:rPr>
                <a:t>Filtered Variants</a:t>
              </a:r>
              <a:endParaRPr/>
            </a:p>
          </p:txBody>
        </p:sp>
      </p:grpSp>
      <p:pic>
        <p:nvPicPr>
          <p:cNvPr descr="\\WebDev\GraphicsStore\Photos\Renders_HiSeq\HiSeq2500\Web\JPEG\HiSeq2500_Right.jpg" id="2144" name="Google Shape;2144;p39"/>
          <p:cNvPicPr preferRelativeResize="0"/>
          <p:nvPr/>
        </p:nvPicPr>
        <p:blipFill rotWithShape="1">
          <a:blip r:embed="rId5">
            <a:alphaModFix/>
          </a:blip>
          <a:srcRect b="9065" l="7065" r="11966" t="14336"/>
          <a:stretch/>
        </p:blipFill>
        <p:spPr>
          <a:xfrm>
            <a:off x="2727399" y="3616184"/>
            <a:ext cx="1364531" cy="992915"/>
          </a:xfrm>
          <a:prstGeom prst="rect">
            <a:avLst/>
          </a:prstGeom>
          <a:noFill/>
          <a:ln>
            <a:noFill/>
          </a:ln>
        </p:spPr>
      </p:pic>
      <p:pic>
        <p:nvPicPr>
          <p:cNvPr descr="https://encrypted-tbn0.gstatic.com/images?q=tbn:ANd9GcRBmVMbN4rLR3dfQ_pbHcbpq0rm-JRTgAr0xPVECGoyOJNOJZKESg" id="2145" name="Google Shape;2145;p39"/>
          <p:cNvPicPr preferRelativeResize="0"/>
          <p:nvPr/>
        </p:nvPicPr>
        <p:blipFill rotWithShape="1">
          <a:blip r:embed="rId6">
            <a:alphaModFix/>
          </a:blip>
          <a:srcRect b="0" l="0" r="0" t="0"/>
          <a:stretch/>
        </p:blipFill>
        <p:spPr>
          <a:xfrm>
            <a:off x="8195778" y="4010168"/>
            <a:ext cx="598929" cy="598931"/>
          </a:xfrm>
          <a:prstGeom prst="rect">
            <a:avLst/>
          </a:prstGeom>
          <a:noFill/>
          <a:ln>
            <a:noFill/>
          </a:ln>
        </p:spPr>
      </p:pic>
      <p:pic>
        <p:nvPicPr>
          <p:cNvPr descr="http://demo4.magentocommerce.com/media/catalog/product/cache/1/image/9df78eab33525d08d6e5fb8d27136e95/p/d/pdf-file-logo-icon.jpg" id="2146" name="Google Shape;2146;p39"/>
          <p:cNvPicPr preferRelativeResize="0"/>
          <p:nvPr/>
        </p:nvPicPr>
        <p:blipFill rotWithShape="1">
          <a:blip r:embed="rId7">
            <a:alphaModFix/>
          </a:blip>
          <a:srcRect b="0" l="0" r="0" t="0"/>
          <a:stretch/>
        </p:blipFill>
        <p:spPr>
          <a:xfrm>
            <a:off x="8925616" y="4030445"/>
            <a:ext cx="558376" cy="558376"/>
          </a:xfrm>
          <a:prstGeom prst="rect">
            <a:avLst/>
          </a:prstGeom>
          <a:noFill/>
          <a:ln>
            <a:noFill/>
          </a:ln>
        </p:spPr>
      </p:pic>
      <p:pic>
        <p:nvPicPr>
          <p:cNvPr id="2147" name="Google Shape;2147;p39"/>
          <p:cNvPicPr preferRelativeResize="0"/>
          <p:nvPr/>
        </p:nvPicPr>
        <p:blipFill rotWithShape="1">
          <a:blip r:embed="rId8">
            <a:alphaModFix/>
          </a:blip>
          <a:srcRect b="0" l="0" r="0" t="0"/>
          <a:stretch/>
        </p:blipFill>
        <p:spPr>
          <a:xfrm>
            <a:off x="7498080" y="4026238"/>
            <a:ext cx="566791" cy="566791"/>
          </a:xfrm>
          <a:prstGeom prst="rect">
            <a:avLst/>
          </a:prstGeom>
          <a:noFill/>
          <a:ln>
            <a:noFill/>
          </a:ln>
        </p:spPr>
      </p:pic>
      <p:sp>
        <p:nvSpPr>
          <p:cNvPr id="2148" name="Google Shape;2148;p39"/>
          <p:cNvSpPr txBox="1"/>
          <p:nvPr/>
        </p:nvSpPr>
        <p:spPr>
          <a:xfrm>
            <a:off x="3938161" y="2534963"/>
            <a:ext cx="4315678" cy="33855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600">
                <a:solidFill>
                  <a:schemeClr val="dk1"/>
                </a:solidFill>
                <a:latin typeface="Calibri"/>
                <a:ea typeface="Calibri"/>
                <a:cs typeface="Calibri"/>
                <a:sym typeface="Calibri"/>
              </a:rPr>
              <a:t>Public Databases &amp; Private Data Centres</a:t>
            </a:r>
            <a:endParaRPr/>
          </a:p>
        </p:txBody>
      </p:sp>
      <p:pic>
        <p:nvPicPr>
          <p:cNvPr id="2149" name="Google Shape;2149;p39"/>
          <p:cNvPicPr preferRelativeResize="0"/>
          <p:nvPr/>
        </p:nvPicPr>
        <p:blipFill rotWithShape="1">
          <a:blip r:embed="rId9">
            <a:alphaModFix/>
          </a:blip>
          <a:srcRect b="0" l="0" r="0" t="0"/>
          <a:stretch/>
        </p:blipFill>
        <p:spPr>
          <a:xfrm>
            <a:off x="5057502" y="1828800"/>
            <a:ext cx="2071847" cy="715546"/>
          </a:xfrm>
          <a:prstGeom prst="rect">
            <a:avLst/>
          </a:prstGeom>
          <a:noFill/>
          <a:ln>
            <a:noFill/>
          </a:ln>
        </p:spPr>
      </p:pic>
      <p:sp>
        <p:nvSpPr>
          <p:cNvPr id="2150" name="Google Shape;2150;p39"/>
          <p:cNvSpPr txBox="1"/>
          <p:nvPr/>
        </p:nvSpPr>
        <p:spPr>
          <a:xfrm>
            <a:off x="3324540" y="6245888"/>
            <a:ext cx="5880264"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For Research Use Only.  </a:t>
            </a:r>
            <a:r>
              <a:rPr lang="en-US" sz="1800">
                <a:solidFill>
                  <a:srgbClr val="7F7F7F"/>
                </a:solidFill>
                <a:latin typeface="Calibri"/>
                <a:ea typeface="Calibri"/>
                <a:cs typeface="Calibri"/>
                <a:sym typeface="Calibri"/>
              </a:rPr>
              <a:t>Not for use in diagnostic procedures.</a:t>
            </a:r>
            <a:endParaRPr/>
          </a:p>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51" name="Google Shape;2151;p39"/>
          <p:cNvSpPr txBox="1"/>
          <p:nvPr>
            <p:ph type="ctrTitle"/>
          </p:nvPr>
        </p:nvSpPr>
        <p:spPr>
          <a:xfrm>
            <a:off x="1266092" y="281613"/>
            <a:ext cx="9753601" cy="675249"/>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Arial"/>
              <a:buNone/>
            </a:pPr>
            <a:r>
              <a:rPr lang="en-US" sz="3200"/>
              <a:t>Analysis and Interpretation of Sequencing Data</a:t>
            </a:r>
            <a:br>
              <a:rPr lang="en-US"/>
            </a:br>
            <a:r>
              <a:rPr lang="en-US" sz="2000">
                <a:solidFill>
                  <a:srgbClr val="7F7F7F"/>
                </a:solidFill>
              </a:rPr>
              <a:t>Data in, biological knowledge out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46" name="Shape 946"/>
        <p:cNvGrpSpPr/>
        <p:nvPr/>
      </p:nvGrpSpPr>
      <p:grpSpPr>
        <a:xfrm>
          <a:off x="0" y="0"/>
          <a:ext cx="0" cy="0"/>
          <a:chOff x="0" y="0"/>
          <a:chExt cx="0" cy="0"/>
        </a:xfrm>
      </p:grpSpPr>
      <p:sp>
        <p:nvSpPr>
          <p:cNvPr id="947" name="Google Shape;947;p4"/>
          <p:cNvSpPr txBox="1"/>
          <p:nvPr>
            <p:ph type="ctrTitle"/>
          </p:nvPr>
        </p:nvSpPr>
        <p:spPr>
          <a:xfrm>
            <a:off x="1266092" y="196948"/>
            <a:ext cx="9753601" cy="675249"/>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Arial"/>
              <a:buNone/>
            </a:pPr>
            <a:r>
              <a:rPr lang="en-US" sz="3200"/>
              <a:t>Next-Generation Sequencing</a:t>
            </a:r>
            <a:endParaRPr/>
          </a:p>
        </p:txBody>
      </p:sp>
      <p:sp>
        <p:nvSpPr>
          <p:cNvPr id="948" name="Google Shape;948;p4"/>
          <p:cNvSpPr txBox="1"/>
          <p:nvPr/>
        </p:nvSpPr>
        <p:spPr>
          <a:xfrm>
            <a:off x="355257" y="5973042"/>
            <a:ext cx="11417643" cy="369332"/>
          </a:xfrm>
          <a:prstGeom prst="rect">
            <a:avLst/>
          </a:prstGeom>
          <a:noFill/>
          <a:ln>
            <a:noFill/>
          </a:ln>
        </p:spPr>
        <p:txBody>
          <a:bodyPr anchorCtr="0" anchor="b" bIns="45700" lIns="91425" spcFirstLastPara="1" rIns="91425" wrap="square" tIns="45700">
            <a:spAutoFit/>
          </a:bodyPr>
          <a:lstStyle/>
          <a:p>
            <a:pPr indent="0" lvl="0" marL="0" marR="0" rtl="0" algn="l">
              <a:spcBef>
                <a:spcPts val="0"/>
              </a:spcBef>
              <a:spcAft>
                <a:spcPts val="0"/>
              </a:spcAft>
              <a:buNone/>
            </a:pPr>
            <a:r>
              <a:rPr lang="en-US" sz="900">
                <a:solidFill>
                  <a:srgbClr val="7F7F7F"/>
                </a:solidFill>
                <a:latin typeface="Calibri"/>
                <a:ea typeface="Calibri"/>
                <a:cs typeface="Calibri"/>
                <a:sym typeface="Calibri"/>
              </a:rPr>
              <a:t>Shendure, J. et al. Next-generation DNA sequencing. </a:t>
            </a:r>
            <a:r>
              <a:rPr i="1" lang="en-US" sz="900">
                <a:solidFill>
                  <a:srgbClr val="7F7F7F"/>
                </a:solidFill>
                <a:latin typeface="Calibri"/>
                <a:ea typeface="Calibri"/>
                <a:cs typeface="Calibri"/>
                <a:sym typeface="Calibri"/>
              </a:rPr>
              <a:t>Nature Biotechnology </a:t>
            </a:r>
            <a:r>
              <a:rPr lang="en-US" sz="900">
                <a:solidFill>
                  <a:srgbClr val="7F7F7F"/>
                </a:solidFill>
                <a:latin typeface="Calibri"/>
                <a:ea typeface="Calibri"/>
                <a:cs typeface="Calibri"/>
                <a:sym typeface="Calibri"/>
              </a:rPr>
              <a:t>26 1135 – 1145 (2008)</a:t>
            </a:r>
            <a:endParaRPr/>
          </a:p>
          <a:p>
            <a:pPr indent="0" lvl="0" marL="0" marR="0" rtl="0" algn="l">
              <a:spcBef>
                <a:spcPts val="0"/>
              </a:spcBef>
              <a:spcAft>
                <a:spcPts val="0"/>
              </a:spcAft>
              <a:buNone/>
            </a:pPr>
            <a:r>
              <a:rPr lang="en-US" sz="900">
                <a:solidFill>
                  <a:srgbClr val="7F7F7F"/>
                </a:solidFill>
                <a:latin typeface="Calibri"/>
                <a:ea typeface="Calibri"/>
                <a:cs typeface="Calibri"/>
                <a:sym typeface="Calibri"/>
              </a:rPr>
              <a:t>http://www.illumina.com/systems/sequencing.html</a:t>
            </a:r>
            <a:endParaRPr/>
          </a:p>
        </p:txBody>
      </p:sp>
      <p:grpSp>
        <p:nvGrpSpPr>
          <p:cNvPr id="949" name="Google Shape;949;p4"/>
          <p:cNvGrpSpPr/>
          <p:nvPr/>
        </p:nvGrpSpPr>
        <p:grpSpPr>
          <a:xfrm>
            <a:off x="4474890" y="1626554"/>
            <a:ext cx="3242220" cy="3709860"/>
            <a:chOff x="1858843" y="1363641"/>
            <a:chExt cx="3651142" cy="4177762"/>
          </a:xfrm>
        </p:grpSpPr>
        <p:pic>
          <p:nvPicPr>
            <p:cNvPr id="950" name="Google Shape;950;p4"/>
            <p:cNvPicPr preferRelativeResize="0"/>
            <p:nvPr/>
          </p:nvPicPr>
          <p:blipFill rotWithShape="1">
            <a:blip r:embed="rId3">
              <a:alphaModFix/>
            </a:blip>
            <a:srcRect b="0" l="0" r="0" t="0"/>
            <a:stretch/>
          </p:blipFill>
          <p:spPr>
            <a:xfrm>
              <a:off x="1858843" y="1776719"/>
              <a:ext cx="3651142" cy="3764684"/>
            </a:xfrm>
            <a:prstGeom prst="rect">
              <a:avLst/>
            </a:prstGeom>
            <a:noFill/>
            <a:ln cap="flat" cmpd="sng" w="9525">
              <a:solidFill>
                <a:srgbClr val="D8D8D8"/>
              </a:solidFill>
              <a:prstDash val="solid"/>
              <a:round/>
              <a:headEnd len="sm" w="sm" type="none"/>
              <a:tailEnd len="sm" w="sm" type="none"/>
            </a:ln>
          </p:spPr>
        </p:pic>
        <p:grpSp>
          <p:nvGrpSpPr>
            <p:cNvPr id="951" name="Google Shape;951;p4"/>
            <p:cNvGrpSpPr/>
            <p:nvPr/>
          </p:nvGrpSpPr>
          <p:grpSpPr>
            <a:xfrm>
              <a:off x="2011241" y="1363641"/>
              <a:ext cx="3384444" cy="338554"/>
              <a:chOff x="4427988" y="1506516"/>
              <a:chExt cx="3384444" cy="338554"/>
            </a:xfrm>
          </p:grpSpPr>
          <p:sp>
            <p:nvSpPr>
              <p:cNvPr id="952" name="Google Shape;952;p4"/>
              <p:cNvSpPr txBox="1"/>
              <p:nvPr/>
            </p:nvSpPr>
            <p:spPr>
              <a:xfrm>
                <a:off x="4427988" y="1506516"/>
                <a:ext cx="1628723" cy="33855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accent1"/>
                    </a:solidFill>
                    <a:latin typeface="Calibri"/>
                    <a:ea typeface="Calibri"/>
                    <a:cs typeface="Calibri"/>
                    <a:sym typeface="Calibri"/>
                  </a:rPr>
                  <a:t>Capillary</a:t>
                </a:r>
                <a:endParaRPr/>
              </a:p>
            </p:txBody>
          </p:sp>
          <p:sp>
            <p:nvSpPr>
              <p:cNvPr id="953" name="Google Shape;953;p4"/>
              <p:cNvSpPr txBox="1"/>
              <p:nvPr/>
            </p:nvSpPr>
            <p:spPr>
              <a:xfrm>
                <a:off x="6183709" y="1506516"/>
                <a:ext cx="1628723" cy="33855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accent1"/>
                    </a:solidFill>
                    <a:latin typeface="Calibri"/>
                    <a:ea typeface="Calibri"/>
                    <a:cs typeface="Calibri"/>
                    <a:sym typeface="Calibri"/>
                  </a:rPr>
                  <a:t>NGS</a:t>
                </a:r>
                <a:endParaRPr/>
              </a:p>
            </p:txBody>
          </p:sp>
        </p:grpSp>
      </p:grpSp>
      <p:grpSp>
        <p:nvGrpSpPr>
          <p:cNvPr id="954" name="Google Shape;954;p4"/>
          <p:cNvGrpSpPr/>
          <p:nvPr/>
        </p:nvGrpSpPr>
        <p:grpSpPr>
          <a:xfrm>
            <a:off x="0" y="5430536"/>
            <a:ext cx="12192000" cy="448821"/>
            <a:chOff x="0" y="5188636"/>
            <a:chExt cx="12192000" cy="448821"/>
          </a:xfrm>
        </p:grpSpPr>
        <p:pic>
          <p:nvPicPr>
            <p:cNvPr id="955" name="Google Shape;955;p4"/>
            <p:cNvPicPr preferRelativeResize="0"/>
            <p:nvPr/>
          </p:nvPicPr>
          <p:blipFill rotWithShape="1">
            <a:blip r:embed="rId4">
              <a:alphaModFix/>
            </a:blip>
            <a:srcRect b="46728" l="0" r="0" t="46728"/>
            <a:stretch/>
          </p:blipFill>
          <p:spPr>
            <a:xfrm>
              <a:off x="0" y="5188636"/>
              <a:ext cx="12192000" cy="448821"/>
            </a:xfrm>
            <a:prstGeom prst="rect">
              <a:avLst/>
            </a:prstGeom>
            <a:noFill/>
            <a:ln>
              <a:noFill/>
            </a:ln>
          </p:spPr>
        </p:pic>
        <p:sp>
          <p:nvSpPr>
            <p:cNvPr id="956" name="Google Shape;956;p4"/>
            <p:cNvSpPr txBox="1"/>
            <p:nvPr/>
          </p:nvSpPr>
          <p:spPr>
            <a:xfrm>
              <a:off x="2174988" y="5288397"/>
              <a:ext cx="7056100" cy="249299"/>
            </a:xfrm>
            <a:prstGeom prst="rect">
              <a:avLst/>
            </a:prstGeom>
            <a:noFill/>
            <a:ln>
              <a:noFill/>
            </a:ln>
          </p:spPr>
          <p:txBody>
            <a:bodyPr anchorCtr="0" anchor="ctr" bIns="0" lIns="0" spcFirstLastPara="1" rIns="0" wrap="square" tIns="0">
              <a:spAutoFit/>
            </a:bodyPr>
            <a:lstStyle/>
            <a:p>
              <a:pPr indent="0" lvl="0" marL="0" marR="0" rtl="0" algn="ctr">
                <a:lnSpc>
                  <a:spcPct val="90000"/>
                </a:lnSpc>
                <a:spcBef>
                  <a:spcPts val="0"/>
                </a:spcBef>
                <a:spcAft>
                  <a:spcPts val="0"/>
                </a:spcAft>
                <a:buClr>
                  <a:schemeClr val="lt1"/>
                </a:buClr>
                <a:buSzPts val="1800"/>
                <a:buFont typeface="Calibri"/>
                <a:buNone/>
              </a:pPr>
              <a:r>
                <a:rPr lang="en-US" sz="1800">
                  <a:solidFill>
                    <a:schemeClr val="lt1"/>
                  </a:solidFill>
                  <a:latin typeface="Calibri"/>
                  <a:ea typeface="Calibri"/>
                  <a:cs typeface="Calibri"/>
                  <a:sym typeface="Calibri"/>
                </a:rPr>
                <a:t>2016 capacity: </a:t>
              </a:r>
              <a:r>
                <a:rPr b="1" lang="en-US" sz="1800">
                  <a:solidFill>
                    <a:schemeClr val="lt1"/>
                  </a:solidFill>
                  <a:latin typeface="Arial"/>
                  <a:ea typeface="Arial"/>
                  <a:cs typeface="Arial"/>
                  <a:sym typeface="Arial"/>
                </a:rPr>
                <a:t>10</a:t>
              </a:r>
              <a:r>
                <a:rPr b="1" baseline="30000" lang="en-US" sz="1800">
                  <a:solidFill>
                    <a:schemeClr val="lt1"/>
                  </a:solidFill>
                  <a:latin typeface="Arial"/>
                  <a:ea typeface="Arial"/>
                  <a:cs typeface="Arial"/>
                  <a:sym typeface="Arial"/>
                </a:rPr>
                <a:t>6</a:t>
              </a:r>
              <a:r>
                <a:rPr b="1" lang="en-US" sz="1800">
                  <a:solidFill>
                    <a:schemeClr val="lt1"/>
                  </a:solidFill>
                  <a:latin typeface="Arial"/>
                  <a:ea typeface="Arial"/>
                  <a:cs typeface="Arial"/>
                  <a:sym typeface="Arial"/>
                </a:rPr>
                <a:t> – 10</a:t>
              </a:r>
              <a:r>
                <a:rPr b="1" baseline="30000" lang="en-US" sz="1800">
                  <a:solidFill>
                    <a:schemeClr val="lt1"/>
                  </a:solidFill>
                  <a:latin typeface="Arial"/>
                  <a:ea typeface="Arial"/>
                  <a:cs typeface="Arial"/>
                  <a:sym typeface="Arial"/>
                </a:rPr>
                <a:t>9 </a:t>
              </a:r>
              <a:r>
                <a:rPr b="1" lang="en-US" sz="1800">
                  <a:solidFill>
                    <a:schemeClr val="lt1"/>
                  </a:solidFill>
                  <a:latin typeface="Arial"/>
                  <a:ea typeface="Arial"/>
                  <a:cs typeface="Arial"/>
                  <a:sym typeface="Arial"/>
                </a:rPr>
                <a:t>reads/array</a:t>
              </a:r>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5" name="Shape 2155"/>
        <p:cNvGrpSpPr/>
        <p:nvPr/>
      </p:nvGrpSpPr>
      <p:grpSpPr>
        <a:xfrm>
          <a:off x="0" y="0"/>
          <a:ext cx="0" cy="0"/>
          <a:chOff x="0" y="0"/>
          <a:chExt cx="0" cy="0"/>
        </a:xfrm>
      </p:grpSpPr>
      <p:sp>
        <p:nvSpPr>
          <p:cNvPr id="2156" name="Google Shape;2156;p40"/>
          <p:cNvSpPr txBox="1"/>
          <p:nvPr>
            <p:ph type="title"/>
          </p:nvPr>
        </p:nvSpPr>
        <p:spPr>
          <a:xfrm>
            <a:off x="355257" y="2749325"/>
            <a:ext cx="4635843" cy="1176996"/>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Arial"/>
              <a:buNone/>
            </a:pPr>
            <a:r>
              <a:rPr lang="en-US"/>
              <a:t>Illumina Systems</a:t>
            </a:r>
            <a:endParaRPr/>
          </a:p>
        </p:txBody>
      </p:sp>
      <p:sp>
        <p:nvSpPr>
          <p:cNvPr id="2157" name="Google Shape;2157;p40"/>
          <p:cNvSpPr txBox="1"/>
          <p:nvPr>
            <p:ph idx="1" type="body"/>
          </p:nvPr>
        </p:nvSpPr>
        <p:spPr>
          <a:xfrm>
            <a:off x="6172200" y="342900"/>
            <a:ext cx="6019800" cy="61341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54000"/>
              <a:buFont typeface="Arial"/>
              <a:buNone/>
            </a:pPr>
            <a:r>
              <a:rPr lang="en-US"/>
              <a:t>3</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2" name="Shape 2162"/>
        <p:cNvGrpSpPr/>
        <p:nvPr/>
      </p:nvGrpSpPr>
      <p:grpSpPr>
        <a:xfrm>
          <a:off x="0" y="0"/>
          <a:ext cx="0" cy="0"/>
          <a:chOff x="0" y="0"/>
          <a:chExt cx="0" cy="0"/>
        </a:xfrm>
      </p:grpSpPr>
      <p:sp>
        <p:nvSpPr>
          <p:cNvPr id="2163" name="Google Shape;2163;p41"/>
          <p:cNvSpPr txBox="1"/>
          <p:nvPr>
            <p:ph type="ctrTitle"/>
          </p:nvPr>
        </p:nvSpPr>
        <p:spPr>
          <a:xfrm>
            <a:off x="1266092" y="163082"/>
            <a:ext cx="9753601" cy="675249"/>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Arial"/>
              <a:buNone/>
            </a:pPr>
            <a:r>
              <a:rPr lang="en-US" sz="3200"/>
              <a:t>Illumina System Benefits</a:t>
            </a:r>
            <a:endParaRPr sz="3200"/>
          </a:p>
        </p:txBody>
      </p:sp>
      <p:grpSp>
        <p:nvGrpSpPr>
          <p:cNvPr id="2164" name="Google Shape;2164;p41"/>
          <p:cNvGrpSpPr/>
          <p:nvPr/>
        </p:nvGrpSpPr>
        <p:grpSpPr>
          <a:xfrm>
            <a:off x="355600" y="1424213"/>
            <a:ext cx="12192000" cy="4757296"/>
            <a:chOff x="0" y="1308100"/>
            <a:chExt cx="9144000" cy="4757296"/>
          </a:xfrm>
        </p:grpSpPr>
        <p:sp>
          <p:nvSpPr>
            <p:cNvPr id="2165" name="Google Shape;2165;p41"/>
            <p:cNvSpPr/>
            <p:nvPr/>
          </p:nvSpPr>
          <p:spPr>
            <a:xfrm>
              <a:off x="0" y="1308100"/>
              <a:ext cx="9144000" cy="4757296"/>
            </a:xfrm>
            <a:prstGeom prst="rect">
              <a:avLst/>
            </a:prstGeom>
            <a:gradFill>
              <a:gsLst>
                <a:gs pos="0">
                  <a:srgbClr val="FFFFFF">
                    <a:alpha val="0"/>
                  </a:srgbClr>
                </a:gs>
                <a:gs pos="30000">
                  <a:srgbClr val="FFFFFF">
                    <a:alpha val="20000"/>
                  </a:srgbClr>
                </a:gs>
                <a:gs pos="100000">
                  <a:srgbClr val="757070">
                    <a:alpha val="29803"/>
                  </a:srgbClr>
                </a:gs>
              </a:gsLst>
              <a:lin ang="5400000" scaled="0"/>
            </a:gra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600">
                <a:solidFill>
                  <a:schemeClr val="dk1"/>
                </a:solidFill>
                <a:latin typeface="Arial"/>
                <a:ea typeface="Arial"/>
                <a:cs typeface="Arial"/>
                <a:sym typeface="Arial"/>
              </a:endParaRPr>
            </a:p>
          </p:txBody>
        </p:sp>
        <p:pic>
          <p:nvPicPr>
            <p:cNvPr id="2166" name="Google Shape;2166;p41"/>
            <p:cNvPicPr preferRelativeResize="0"/>
            <p:nvPr/>
          </p:nvPicPr>
          <p:blipFill rotWithShape="1">
            <a:blip r:embed="rId3">
              <a:alphaModFix/>
            </a:blip>
            <a:srcRect b="0" l="0" r="0" t="0"/>
            <a:stretch/>
          </p:blipFill>
          <p:spPr>
            <a:xfrm>
              <a:off x="0" y="5016977"/>
              <a:ext cx="9144000" cy="1048418"/>
            </a:xfrm>
            <a:prstGeom prst="rect">
              <a:avLst/>
            </a:prstGeom>
            <a:noFill/>
            <a:ln>
              <a:noFill/>
            </a:ln>
          </p:spPr>
        </p:pic>
      </p:grpSp>
      <p:grpSp>
        <p:nvGrpSpPr>
          <p:cNvPr id="2167" name="Google Shape;2167;p41"/>
          <p:cNvGrpSpPr/>
          <p:nvPr/>
        </p:nvGrpSpPr>
        <p:grpSpPr>
          <a:xfrm>
            <a:off x="2286000" y="2982403"/>
            <a:ext cx="7620000" cy="3199106"/>
            <a:chOff x="1851418" y="4035433"/>
            <a:chExt cx="5251303" cy="2204656"/>
          </a:xfrm>
        </p:grpSpPr>
        <p:pic>
          <p:nvPicPr>
            <p:cNvPr id="2168" name="Google Shape;2168;p41"/>
            <p:cNvPicPr preferRelativeResize="0"/>
            <p:nvPr/>
          </p:nvPicPr>
          <p:blipFill rotWithShape="1">
            <a:blip r:embed="rId4">
              <a:alphaModFix/>
            </a:blip>
            <a:srcRect b="0" l="10094" r="10093" t="0"/>
            <a:stretch/>
          </p:blipFill>
          <p:spPr>
            <a:xfrm>
              <a:off x="3034113" y="4035433"/>
              <a:ext cx="2921500" cy="2033570"/>
            </a:xfrm>
            <a:prstGeom prst="rect">
              <a:avLst/>
            </a:prstGeom>
            <a:noFill/>
            <a:ln>
              <a:noFill/>
            </a:ln>
          </p:spPr>
        </p:pic>
        <p:pic>
          <p:nvPicPr>
            <p:cNvPr id="2169" name="Google Shape;2169;p41"/>
            <p:cNvPicPr preferRelativeResize="0"/>
            <p:nvPr/>
          </p:nvPicPr>
          <p:blipFill rotWithShape="1">
            <a:blip r:embed="rId5">
              <a:alphaModFix/>
            </a:blip>
            <a:srcRect b="0" l="11027" r="11027" t="0"/>
            <a:stretch/>
          </p:blipFill>
          <p:spPr>
            <a:xfrm>
              <a:off x="4588037" y="4337195"/>
              <a:ext cx="2514684" cy="1792374"/>
            </a:xfrm>
            <a:prstGeom prst="rect">
              <a:avLst/>
            </a:prstGeom>
            <a:noFill/>
            <a:ln>
              <a:noFill/>
            </a:ln>
          </p:spPr>
        </p:pic>
        <p:pic>
          <p:nvPicPr>
            <p:cNvPr id="2170" name="Google Shape;2170;p41"/>
            <p:cNvPicPr preferRelativeResize="0"/>
            <p:nvPr/>
          </p:nvPicPr>
          <p:blipFill rotWithShape="1">
            <a:blip r:embed="rId6">
              <a:alphaModFix/>
            </a:blip>
            <a:srcRect b="0" l="5793" r="5794" t="0"/>
            <a:stretch/>
          </p:blipFill>
          <p:spPr>
            <a:xfrm>
              <a:off x="1851418" y="4480183"/>
              <a:ext cx="2755990" cy="1731800"/>
            </a:xfrm>
            <a:prstGeom prst="rect">
              <a:avLst/>
            </a:prstGeom>
            <a:noFill/>
            <a:ln>
              <a:noFill/>
            </a:ln>
          </p:spPr>
        </p:pic>
        <p:pic>
          <p:nvPicPr>
            <p:cNvPr id="2171" name="Google Shape;2171;p41"/>
            <p:cNvPicPr preferRelativeResize="0"/>
            <p:nvPr/>
          </p:nvPicPr>
          <p:blipFill rotWithShape="1">
            <a:blip r:embed="rId7">
              <a:alphaModFix/>
            </a:blip>
            <a:srcRect b="0" l="0" r="0" t="0"/>
            <a:stretch/>
          </p:blipFill>
          <p:spPr>
            <a:xfrm>
              <a:off x="3283352" y="4785465"/>
              <a:ext cx="2618322" cy="1454624"/>
            </a:xfrm>
            <a:prstGeom prst="rect">
              <a:avLst/>
            </a:prstGeom>
            <a:noFill/>
            <a:ln>
              <a:noFill/>
            </a:ln>
          </p:spPr>
        </p:pic>
      </p:grpSp>
      <p:sp>
        <p:nvSpPr>
          <p:cNvPr id="2172" name="Google Shape;2172;p41"/>
          <p:cNvSpPr txBox="1"/>
          <p:nvPr/>
        </p:nvSpPr>
        <p:spPr>
          <a:xfrm>
            <a:off x="8793480" y="2432597"/>
            <a:ext cx="2377440" cy="43088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400">
                <a:solidFill>
                  <a:schemeClr val="accent1"/>
                </a:solidFill>
                <a:latin typeface="Calibri"/>
                <a:ea typeface="Calibri"/>
                <a:cs typeface="Calibri"/>
                <a:sym typeface="Calibri"/>
              </a:rPr>
              <a:t>Integrates</a:t>
            </a:r>
            <a:r>
              <a:rPr lang="en-US" sz="1400">
                <a:solidFill>
                  <a:schemeClr val="dk1"/>
                </a:solidFill>
                <a:latin typeface="Calibri"/>
                <a:ea typeface="Calibri"/>
                <a:cs typeface="Calibri"/>
                <a:sym typeface="Calibri"/>
              </a:rPr>
              <a:t> with Illumina </a:t>
            </a:r>
            <a:r>
              <a:rPr b="1" lang="en-US" sz="1400">
                <a:solidFill>
                  <a:schemeClr val="accent1"/>
                </a:solidFill>
                <a:latin typeface="Calibri"/>
                <a:ea typeface="Calibri"/>
                <a:cs typeface="Calibri"/>
                <a:sym typeface="Calibri"/>
              </a:rPr>
              <a:t>library prep</a:t>
            </a:r>
            <a:r>
              <a:rPr b="1" lang="en-US" sz="1400">
                <a:solidFill>
                  <a:schemeClr val="dk1"/>
                </a:solidFill>
                <a:latin typeface="Calibri"/>
                <a:ea typeface="Calibri"/>
                <a:cs typeface="Calibri"/>
                <a:sym typeface="Calibri"/>
              </a:rPr>
              <a:t> </a:t>
            </a:r>
            <a:r>
              <a:rPr lang="en-US" sz="1400">
                <a:solidFill>
                  <a:schemeClr val="dk1"/>
                </a:solidFill>
                <a:latin typeface="Calibri"/>
                <a:ea typeface="Calibri"/>
                <a:cs typeface="Calibri"/>
                <a:sym typeface="Calibri"/>
              </a:rPr>
              <a:t>and </a:t>
            </a:r>
            <a:r>
              <a:rPr b="1" lang="en-US" sz="1400">
                <a:solidFill>
                  <a:schemeClr val="accent1"/>
                </a:solidFill>
                <a:latin typeface="Calibri"/>
                <a:ea typeface="Calibri"/>
                <a:cs typeface="Calibri"/>
                <a:sym typeface="Calibri"/>
              </a:rPr>
              <a:t>informatics</a:t>
            </a:r>
            <a:endParaRPr/>
          </a:p>
        </p:txBody>
      </p:sp>
      <p:sp>
        <p:nvSpPr>
          <p:cNvPr id="2173" name="Google Shape;2173;p41"/>
          <p:cNvSpPr/>
          <p:nvPr/>
        </p:nvSpPr>
        <p:spPr>
          <a:xfrm>
            <a:off x="1021080" y="2432597"/>
            <a:ext cx="2377440" cy="43088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400">
                <a:solidFill>
                  <a:schemeClr val="accent1"/>
                </a:solidFill>
                <a:latin typeface="Calibri"/>
                <a:ea typeface="Calibri"/>
                <a:cs typeface="Calibri"/>
                <a:sym typeface="Calibri"/>
              </a:rPr>
              <a:t>Fast turnaround</a:t>
            </a:r>
            <a:br>
              <a:rPr b="1" lang="en-US" sz="1400">
                <a:solidFill>
                  <a:schemeClr val="accent1"/>
                </a:solidFill>
                <a:latin typeface="Calibri"/>
                <a:ea typeface="Calibri"/>
                <a:cs typeface="Calibri"/>
                <a:sym typeface="Calibri"/>
              </a:rPr>
            </a:br>
            <a:r>
              <a:rPr lang="en-US" sz="1400">
                <a:solidFill>
                  <a:schemeClr val="dk1"/>
                </a:solidFill>
                <a:latin typeface="Calibri"/>
                <a:ea typeface="Calibri"/>
                <a:cs typeface="Calibri"/>
                <a:sym typeface="Calibri"/>
              </a:rPr>
              <a:t>for time-critical projects</a:t>
            </a:r>
            <a:endParaRPr/>
          </a:p>
        </p:txBody>
      </p:sp>
      <p:sp>
        <p:nvSpPr>
          <p:cNvPr id="2174" name="Google Shape;2174;p41"/>
          <p:cNvSpPr/>
          <p:nvPr/>
        </p:nvSpPr>
        <p:spPr>
          <a:xfrm>
            <a:off x="3611880" y="2432597"/>
            <a:ext cx="2377440" cy="43088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400">
                <a:solidFill>
                  <a:schemeClr val="accent1"/>
                </a:solidFill>
                <a:latin typeface="Calibri"/>
                <a:ea typeface="Calibri"/>
                <a:cs typeface="Calibri"/>
                <a:sym typeface="Calibri"/>
              </a:rPr>
              <a:t>Integrates </a:t>
            </a:r>
            <a:r>
              <a:rPr lang="en-US" sz="1400">
                <a:solidFill>
                  <a:schemeClr val="dk1"/>
                </a:solidFill>
                <a:latin typeface="Calibri"/>
                <a:ea typeface="Calibri"/>
                <a:cs typeface="Calibri"/>
                <a:sym typeface="Calibri"/>
              </a:rPr>
              <a:t>cluster generation and sequencing </a:t>
            </a:r>
            <a:r>
              <a:rPr b="1" lang="en-US" sz="1400">
                <a:solidFill>
                  <a:schemeClr val="accent1"/>
                </a:solidFill>
                <a:latin typeface="Calibri"/>
                <a:ea typeface="Calibri"/>
                <a:cs typeface="Calibri"/>
                <a:sym typeface="Calibri"/>
              </a:rPr>
              <a:t>in ONE system</a:t>
            </a:r>
            <a:endParaRPr sz="1400">
              <a:solidFill>
                <a:schemeClr val="dk1"/>
              </a:solidFill>
              <a:latin typeface="Calibri"/>
              <a:ea typeface="Calibri"/>
              <a:cs typeface="Calibri"/>
              <a:sym typeface="Calibri"/>
            </a:endParaRPr>
          </a:p>
        </p:txBody>
      </p:sp>
      <p:sp>
        <p:nvSpPr>
          <p:cNvPr id="2175" name="Google Shape;2175;p41"/>
          <p:cNvSpPr/>
          <p:nvPr/>
        </p:nvSpPr>
        <p:spPr>
          <a:xfrm>
            <a:off x="6202680" y="2432597"/>
            <a:ext cx="2377440" cy="430887"/>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1400">
                <a:solidFill>
                  <a:schemeClr val="accent1"/>
                </a:solidFill>
                <a:latin typeface="Calibri"/>
                <a:ea typeface="Calibri"/>
                <a:cs typeface="Calibri"/>
                <a:sym typeface="Calibri"/>
              </a:rPr>
              <a:t>Simple workflow</a:t>
            </a:r>
            <a:r>
              <a:rPr b="1" lang="en-US" sz="1400">
                <a:solidFill>
                  <a:schemeClr val="dk1"/>
                </a:solidFill>
                <a:latin typeface="Calibri"/>
                <a:ea typeface="Calibri"/>
                <a:cs typeface="Calibri"/>
                <a:sym typeface="Calibri"/>
              </a:rPr>
              <a:t> </a:t>
            </a:r>
            <a:r>
              <a:rPr lang="en-US" sz="1400">
                <a:solidFill>
                  <a:schemeClr val="dk1"/>
                </a:solidFill>
                <a:latin typeface="Calibri"/>
                <a:ea typeface="Calibri"/>
                <a:cs typeface="Calibri"/>
                <a:sym typeface="Calibri"/>
              </a:rPr>
              <a:t>for limited impact to </a:t>
            </a:r>
            <a:r>
              <a:rPr b="1" lang="en-US" sz="1400">
                <a:solidFill>
                  <a:schemeClr val="accent1"/>
                </a:solidFill>
                <a:latin typeface="Calibri"/>
                <a:ea typeface="Calibri"/>
                <a:cs typeface="Calibri"/>
                <a:sym typeface="Calibri"/>
              </a:rPr>
              <a:t>lab overhead</a:t>
            </a:r>
            <a:endParaRPr/>
          </a:p>
        </p:txBody>
      </p:sp>
      <p:grpSp>
        <p:nvGrpSpPr>
          <p:cNvPr id="2176" name="Google Shape;2176;p41"/>
          <p:cNvGrpSpPr/>
          <p:nvPr/>
        </p:nvGrpSpPr>
        <p:grpSpPr>
          <a:xfrm>
            <a:off x="9525000" y="1335317"/>
            <a:ext cx="914400" cy="914400"/>
            <a:chOff x="9525000" y="1371600"/>
            <a:chExt cx="914400" cy="914400"/>
          </a:xfrm>
        </p:grpSpPr>
        <p:sp>
          <p:nvSpPr>
            <p:cNvPr id="2177" name="Google Shape;2177;p41"/>
            <p:cNvSpPr/>
            <p:nvPr/>
          </p:nvSpPr>
          <p:spPr>
            <a:xfrm>
              <a:off x="9525000" y="1371600"/>
              <a:ext cx="914400" cy="914400"/>
            </a:xfrm>
            <a:prstGeom prst="ellipse">
              <a:avLst/>
            </a:prstGeom>
            <a:solidFill>
              <a:schemeClr val="lt1"/>
            </a:solidFill>
            <a:ln cap="flat" cmpd="sng" w="15875">
              <a:solidFill>
                <a:srgbClr val="F6F9F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78" name="Google Shape;2178;p41"/>
            <p:cNvSpPr/>
            <p:nvPr/>
          </p:nvSpPr>
          <p:spPr>
            <a:xfrm>
              <a:off x="9706155" y="1600200"/>
              <a:ext cx="552091" cy="457200"/>
            </a:xfrm>
            <a:custGeom>
              <a:rect b="b" l="l" r="r" t="t"/>
              <a:pathLst>
                <a:path extrusionOk="0" h="291" w="352">
                  <a:moveTo>
                    <a:pt x="132" y="290"/>
                  </a:moveTo>
                  <a:cubicBezTo>
                    <a:pt x="130" y="290"/>
                    <a:pt x="128" y="290"/>
                    <a:pt x="125" y="290"/>
                  </a:cubicBezTo>
                  <a:cubicBezTo>
                    <a:pt x="123" y="290"/>
                    <a:pt x="123" y="290"/>
                    <a:pt x="123" y="290"/>
                  </a:cubicBezTo>
                  <a:cubicBezTo>
                    <a:pt x="121" y="289"/>
                    <a:pt x="118" y="289"/>
                    <a:pt x="115" y="288"/>
                  </a:cubicBezTo>
                  <a:cubicBezTo>
                    <a:pt x="115" y="288"/>
                    <a:pt x="115" y="288"/>
                    <a:pt x="115" y="288"/>
                  </a:cubicBezTo>
                  <a:cubicBezTo>
                    <a:pt x="72" y="281"/>
                    <a:pt x="54" y="271"/>
                    <a:pt x="53" y="271"/>
                  </a:cubicBezTo>
                  <a:cubicBezTo>
                    <a:pt x="48" y="268"/>
                    <a:pt x="48" y="268"/>
                    <a:pt x="48" y="268"/>
                  </a:cubicBezTo>
                  <a:cubicBezTo>
                    <a:pt x="51" y="263"/>
                    <a:pt x="51" y="263"/>
                    <a:pt x="51" y="263"/>
                  </a:cubicBezTo>
                  <a:cubicBezTo>
                    <a:pt x="51" y="263"/>
                    <a:pt x="63" y="237"/>
                    <a:pt x="68" y="187"/>
                  </a:cubicBezTo>
                  <a:cubicBezTo>
                    <a:pt x="68" y="186"/>
                    <a:pt x="68" y="185"/>
                    <a:pt x="67" y="184"/>
                  </a:cubicBezTo>
                  <a:cubicBezTo>
                    <a:pt x="67" y="184"/>
                    <a:pt x="67" y="184"/>
                    <a:pt x="67" y="184"/>
                  </a:cubicBezTo>
                  <a:cubicBezTo>
                    <a:pt x="66" y="183"/>
                    <a:pt x="63" y="183"/>
                    <a:pt x="62" y="183"/>
                  </a:cubicBezTo>
                  <a:cubicBezTo>
                    <a:pt x="58" y="184"/>
                    <a:pt x="53" y="186"/>
                    <a:pt x="48" y="191"/>
                  </a:cubicBezTo>
                  <a:cubicBezTo>
                    <a:pt x="42" y="196"/>
                    <a:pt x="35" y="198"/>
                    <a:pt x="28" y="196"/>
                  </a:cubicBezTo>
                  <a:cubicBezTo>
                    <a:pt x="23" y="195"/>
                    <a:pt x="19" y="193"/>
                    <a:pt x="16" y="190"/>
                  </a:cubicBezTo>
                  <a:cubicBezTo>
                    <a:pt x="14" y="188"/>
                    <a:pt x="12" y="186"/>
                    <a:pt x="11" y="184"/>
                  </a:cubicBezTo>
                  <a:cubicBezTo>
                    <a:pt x="9" y="181"/>
                    <a:pt x="7" y="177"/>
                    <a:pt x="5" y="173"/>
                  </a:cubicBezTo>
                  <a:cubicBezTo>
                    <a:pt x="3" y="169"/>
                    <a:pt x="2" y="165"/>
                    <a:pt x="1" y="160"/>
                  </a:cubicBezTo>
                  <a:cubicBezTo>
                    <a:pt x="1" y="155"/>
                    <a:pt x="0" y="150"/>
                    <a:pt x="0" y="146"/>
                  </a:cubicBezTo>
                  <a:cubicBezTo>
                    <a:pt x="0" y="141"/>
                    <a:pt x="1" y="136"/>
                    <a:pt x="1" y="131"/>
                  </a:cubicBezTo>
                  <a:cubicBezTo>
                    <a:pt x="2" y="126"/>
                    <a:pt x="3" y="122"/>
                    <a:pt x="5" y="118"/>
                  </a:cubicBezTo>
                  <a:cubicBezTo>
                    <a:pt x="7" y="114"/>
                    <a:pt x="9" y="110"/>
                    <a:pt x="11" y="107"/>
                  </a:cubicBezTo>
                  <a:cubicBezTo>
                    <a:pt x="12" y="105"/>
                    <a:pt x="14" y="103"/>
                    <a:pt x="16" y="101"/>
                  </a:cubicBezTo>
                  <a:cubicBezTo>
                    <a:pt x="19" y="98"/>
                    <a:pt x="23" y="96"/>
                    <a:pt x="28" y="95"/>
                  </a:cubicBezTo>
                  <a:cubicBezTo>
                    <a:pt x="35" y="93"/>
                    <a:pt x="42" y="95"/>
                    <a:pt x="48" y="100"/>
                  </a:cubicBezTo>
                  <a:cubicBezTo>
                    <a:pt x="53" y="105"/>
                    <a:pt x="58" y="107"/>
                    <a:pt x="62" y="108"/>
                  </a:cubicBezTo>
                  <a:cubicBezTo>
                    <a:pt x="64" y="108"/>
                    <a:pt x="66" y="108"/>
                    <a:pt x="67" y="107"/>
                  </a:cubicBezTo>
                  <a:cubicBezTo>
                    <a:pt x="67" y="107"/>
                    <a:pt x="67" y="107"/>
                    <a:pt x="67" y="107"/>
                  </a:cubicBezTo>
                  <a:cubicBezTo>
                    <a:pt x="68" y="106"/>
                    <a:pt x="68" y="105"/>
                    <a:pt x="68" y="104"/>
                  </a:cubicBezTo>
                  <a:cubicBezTo>
                    <a:pt x="63" y="54"/>
                    <a:pt x="51" y="28"/>
                    <a:pt x="51" y="28"/>
                  </a:cubicBezTo>
                  <a:cubicBezTo>
                    <a:pt x="48" y="23"/>
                    <a:pt x="48" y="23"/>
                    <a:pt x="48" y="23"/>
                  </a:cubicBezTo>
                  <a:cubicBezTo>
                    <a:pt x="53" y="20"/>
                    <a:pt x="53" y="20"/>
                    <a:pt x="53" y="20"/>
                  </a:cubicBezTo>
                  <a:cubicBezTo>
                    <a:pt x="54" y="20"/>
                    <a:pt x="72" y="10"/>
                    <a:pt x="114" y="3"/>
                  </a:cubicBezTo>
                  <a:cubicBezTo>
                    <a:pt x="115" y="3"/>
                    <a:pt x="115" y="3"/>
                    <a:pt x="115" y="3"/>
                  </a:cubicBezTo>
                  <a:cubicBezTo>
                    <a:pt x="118" y="2"/>
                    <a:pt x="121" y="2"/>
                    <a:pt x="123" y="1"/>
                  </a:cubicBezTo>
                  <a:cubicBezTo>
                    <a:pt x="125" y="1"/>
                    <a:pt x="125" y="1"/>
                    <a:pt x="125" y="1"/>
                  </a:cubicBezTo>
                  <a:cubicBezTo>
                    <a:pt x="134" y="0"/>
                    <a:pt x="141" y="1"/>
                    <a:pt x="145" y="5"/>
                  </a:cubicBezTo>
                  <a:cubicBezTo>
                    <a:pt x="148" y="7"/>
                    <a:pt x="151" y="11"/>
                    <a:pt x="150" y="18"/>
                  </a:cubicBezTo>
                  <a:cubicBezTo>
                    <a:pt x="150" y="21"/>
                    <a:pt x="150" y="24"/>
                    <a:pt x="148" y="28"/>
                  </a:cubicBezTo>
                  <a:cubicBezTo>
                    <a:pt x="147" y="32"/>
                    <a:pt x="145" y="35"/>
                    <a:pt x="142" y="39"/>
                  </a:cubicBezTo>
                  <a:cubicBezTo>
                    <a:pt x="141" y="39"/>
                    <a:pt x="141" y="39"/>
                    <a:pt x="141" y="39"/>
                  </a:cubicBezTo>
                  <a:cubicBezTo>
                    <a:pt x="140" y="41"/>
                    <a:pt x="139" y="42"/>
                    <a:pt x="139" y="43"/>
                  </a:cubicBezTo>
                  <a:cubicBezTo>
                    <a:pt x="138" y="44"/>
                    <a:pt x="138" y="45"/>
                    <a:pt x="137" y="46"/>
                  </a:cubicBezTo>
                  <a:cubicBezTo>
                    <a:pt x="137" y="46"/>
                    <a:pt x="137" y="46"/>
                    <a:pt x="137" y="46"/>
                  </a:cubicBezTo>
                  <a:cubicBezTo>
                    <a:pt x="137" y="47"/>
                    <a:pt x="137" y="47"/>
                    <a:pt x="137" y="48"/>
                  </a:cubicBezTo>
                  <a:cubicBezTo>
                    <a:pt x="137" y="48"/>
                    <a:pt x="137" y="48"/>
                    <a:pt x="137" y="49"/>
                  </a:cubicBezTo>
                  <a:cubicBezTo>
                    <a:pt x="137" y="49"/>
                    <a:pt x="137" y="49"/>
                    <a:pt x="137" y="49"/>
                  </a:cubicBezTo>
                  <a:cubicBezTo>
                    <a:pt x="137" y="59"/>
                    <a:pt x="153" y="69"/>
                    <a:pt x="176" y="69"/>
                  </a:cubicBezTo>
                  <a:cubicBezTo>
                    <a:pt x="199" y="69"/>
                    <a:pt x="215" y="59"/>
                    <a:pt x="215" y="49"/>
                  </a:cubicBezTo>
                  <a:cubicBezTo>
                    <a:pt x="215" y="49"/>
                    <a:pt x="215" y="49"/>
                    <a:pt x="215" y="49"/>
                  </a:cubicBezTo>
                  <a:cubicBezTo>
                    <a:pt x="215" y="49"/>
                    <a:pt x="215" y="49"/>
                    <a:pt x="215" y="49"/>
                  </a:cubicBezTo>
                  <a:cubicBezTo>
                    <a:pt x="215" y="48"/>
                    <a:pt x="215" y="48"/>
                    <a:pt x="215" y="48"/>
                  </a:cubicBezTo>
                  <a:cubicBezTo>
                    <a:pt x="215" y="47"/>
                    <a:pt x="215" y="47"/>
                    <a:pt x="215" y="47"/>
                  </a:cubicBezTo>
                  <a:cubicBezTo>
                    <a:pt x="215" y="46"/>
                    <a:pt x="215" y="46"/>
                    <a:pt x="215" y="46"/>
                  </a:cubicBezTo>
                  <a:cubicBezTo>
                    <a:pt x="215" y="45"/>
                    <a:pt x="214" y="44"/>
                    <a:pt x="214" y="43"/>
                  </a:cubicBezTo>
                  <a:cubicBezTo>
                    <a:pt x="213" y="42"/>
                    <a:pt x="212" y="41"/>
                    <a:pt x="211" y="39"/>
                  </a:cubicBezTo>
                  <a:cubicBezTo>
                    <a:pt x="210" y="39"/>
                    <a:pt x="210" y="39"/>
                    <a:pt x="210" y="39"/>
                  </a:cubicBezTo>
                  <a:cubicBezTo>
                    <a:pt x="208" y="35"/>
                    <a:pt x="206" y="32"/>
                    <a:pt x="204" y="29"/>
                  </a:cubicBezTo>
                  <a:cubicBezTo>
                    <a:pt x="203" y="24"/>
                    <a:pt x="202" y="21"/>
                    <a:pt x="202" y="18"/>
                  </a:cubicBezTo>
                  <a:cubicBezTo>
                    <a:pt x="202" y="11"/>
                    <a:pt x="205" y="7"/>
                    <a:pt x="207" y="5"/>
                  </a:cubicBezTo>
                  <a:cubicBezTo>
                    <a:pt x="211" y="1"/>
                    <a:pt x="218" y="0"/>
                    <a:pt x="227" y="1"/>
                  </a:cubicBezTo>
                  <a:cubicBezTo>
                    <a:pt x="229" y="1"/>
                    <a:pt x="229" y="1"/>
                    <a:pt x="229" y="1"/>
                  </a:cubicBezTo>
                  <a:cubicBezTo>
                    <a:pt x="232" y="2"/>
                    <a:pt x="234" y="2"/>
                    <a:pt x="237" y="3"/>
                  </a:cubicBezTo>
                  <a:cubicBezTo>
                    <a:pt x="238" y="3"/>
                    <a:pt x="238" y="3"/>
                    <a:pt x="238" y="3"/>
                  </a:cubicBezTo>
                  <a:cubicBezTo>
                    <a:pt x="280" y="10"/>
                    <a:pt x="298" y="20"/>
                    <a:pt x="299" y="20"/>
                  </a:cubicBezTo>
                  <a:cubicBezTo>
                    <a:pt x="304" y="23"/>
                    <a:pt x="304" y="23"/>
                    <a:pt x="304" y="23"/>
                  </a:cubicBezTo>
                  <a:cubicBezTo>
                    <a:pt x="302" y="28"/>
                    <a:pt x="302" y="28"/>
                    <a:pt x="302" y="28"/>
                  </a:cubicBezTo>
                  <a:cubicBezTo>
                    <a:pt x="302" y="28"/>
                    <a:pt x="290" y="54"/>
                    <a:pt x="284" y="104"/>
                  </a:cubicBezTo>
                  <a:cubicBezTo>
                    <a:pt x="284" y="105"/>
                    <a:pt x="285" y="106"/>
                    <a:pt x="285" y="107"/>
                  </a:cubicBezTo>
                  <a:cubicBezTo>
                    <a:pt x="285" y="107"/>
                    <a:pt x="285" y="107"/>
                    <a:pt x="285" y="107"/>
                  </a:cubicBezTo>
                  <a:cubicBezTo>
                    <a:pt x="287" y="108"/>
                    <a:pt x="289" y="108"/>
                    <a:pt x="290" y="108"/>
                  </a:cubicBezTo>
                  <a:cubicBezTo>
                    <a:pt x="295" y="107"/>
                    <a:pt x="299" y="105"/>
                    <a:pt x="305" y="100"/>
                  </a:cubicBezTo>
                  <a:cubicBezTo>
                    <a:pt x="311" y="95"/>
                    <a:pt x="318" y="93"/>
                    <a:pt x="325" y="95"/>
                  </a:cubicBezTo>
                  <a:cubicBezTo>
                    <a:pt x="329" y="96"/>
                    <a:pt x="333" y="98"/>
                    <a:pt x="337" y="101"/>
                  </a:cubicBezTo>
                  <a:cubicBezTo>
                    <a:pt x="338" y="103"/>
                    <a:pt x="340" y="105"/>
                    <a:pt x="342" y="107"/>
                  </a:cubicBezTo>
                  <a:cubicBezTo>
                    <a:pt x="344" y="110"/>
                    <a:pt x="346" y="114"/>
                    <a:pt x="347" y="118"/>
                  </a:cubicBezTo>
                  <a:cubicBezTo>
                    <a:pt x="349" y="122"/>
                    <a:pt x="350" y="126"/>
                    <a:pt x="351" y="131"/>
                  </a:cubicBezTo>
                  <a:cubicBezTo>
                    <a:pt x="352" y="136"/>
                    <a:pt x="352" y="141"/>
                    <a:pt x="352" y="146"/>
                  </a:cubicBezTo>
                  <a:cubicBezTo>
                    <a:pt x="352" y="150"/>
                    <a:pt x="352" y="155"/>
                    <a:pt x="351" y="160"/>
                  </a:cubicBezTo>
                  <a:cubicBezTo>
                    <a:pt x="350" y="165"/>
                    <a:pt x="349" y="169"/>
                    <a:pt x="347" y="173"/>
                  </a:cubicBezTo>
                  <a:cubicBezTo>
                    <a:pt x="346" y="177"/>
                    <a:pt x="344" y="181"/>
                    <a:pt x="342" y="184"/>
                  </a:cubicBezTo>
                  <a:cubicBezTo>
                    <a:pt x="340" y="186"/>
                    <a:pt x="338" y="188"/>
                    <a:pt x="337" y="190"/>
                  </a:cubicBezTo>
                  <a:cubicBezTo>
                    <a:pt x="333" y="193"/>
                    <a:pt x="329" y="195"/>
                    <a:pt x="325" y="196"/>
                  </a:cubicBezTo>
                  <a:cubicBezTo>
                    <a:pt x="318" y="198"/>
                    <a:pt x="311" y="196"/>
                    <a:pt x="305" y="191"/>
                  </a:cubicBezTo>
                  <a:cubicBezTo>
                    <a:pt x="299" y="186"/>
                    <a:pt x="295" y="184"/>
                    <a:pt x="290" y="183"/>
                  </a:cubicBezTo>
                  <a:cubicBezTo>
                    <a:pt x="289" y="183"/>
                    <a:pt x="287" y="183"/>
                    <a:pt x="285" y="184"/>
                  </a:cubicBezTo>
                  <a:cubicBezTo>
                    <a:pt x="285" y="184"/>
                    <a:pt x="285" y="184"/>
                    <a:pt x="285" y="184"/>
                  </a:cubicBezTo>
                  <a:cubicBezTo>
                    <a:pt x="285" y="185"/>
                    <a:pt x="284" y="186"/>
                    <a:pt x="284" y="187"/>
                  </a:cubicBezTo>
                  <a:cubicBezTo>
                    <a:pt x="290" y="237"/>
                    <a:pt x="302" y="263"/>
                    <a:pt x="302" y="263"/>
                  </a:cubicBezTo>
                  <a:cubicBezTo>
                    <a:pt x="304" y="268"/>
                    <a:pt x="304" y="268"/>
                    <a:pt x="304" y="268"/>
                  </a:cubicBezTo>
                  <a:cubicBezTo>
                    <a:pt x="299" y="271"/>
                    <a:pt x="299" y="271"/>
                    <a:pt x="299" y="271"/>
                  </a:cubicBezTo>
                  <a:cubicBezTo>
                    <a:pt x="298" y="271"/>
                    <a:pt x="280" y="281"/>
                    <a:pt x="238" y="288"/>
                  </a:cubicBezTo>
                  <a:cubicBezTo>
                    <a:pt x="237" y="288"/>
                    <a:pt x="237" y="288"/>
                    <a:pt x="237" y="288"/>
                  </a:cubicBezTo>
                  <a:cubicBezTo>
                    <a:pt x="234" y="289"/>
                    <a:pt x="232" y="289"/>
                    <a:pt x="229" y="290"/>
                  </a:cubicBezTo>
                  <a:cubicBezTo>
                    <a:pt x="227" y="290"/>
                    <a:pt x="227" y="290"/>
                    <a:pt x="227" y="290"/>
                  </a:cubicBezTo>
                  <a:cubicBezTo>
                    <a:pt x="218" y="291"/>
                    <a:pt x="211" y="290"/>
                    <a:pt x="207" y="286"/>
                  </a:cubicBezTo>
                  <a:cubicBezTo>
                    <a:pt x="205" y="284"/>
                    <a:pt x="202" y="280"/>
                    <a:pt x="202" y="273"/>
                  </a:cubicBezTo>
                  <a:cubicBezTo>
                    <a:pt x="202" y="270"/>
                    <a:pt x="203" y="267"/>
                    <a:pt x="204" y="263"/>
                  </a:cubicBezTo>
                  <a:cubicBezTo>
                    <a:pt x="206" y="259"/>
                    <a:pt x="208" y="256"/>
                    <a:pt x="210" y="252"/>
                  </a:cubicBezTo>
                  <a:cubicBezTo>
                    <a:pt x="211" y="252"/>
                    <a:pt x="211" y="252"/>
                    <a:pt x="211" y="252"/>
                  </a:cubicBezTo>
                  <a:cubicBezTo>
                    <a:pt x="212" y="250"/>
                    <a:pt x="213" y="249"/>
                    <a:pt x="214" y="248"/>
                  </a:cubicBezTo>
                  <a:cubicBezTo>
                    <a:pt x="214" y="247"/>
                    <a:pt x="215" y="246"/>
                    <a:pt x="215" y="245"/>
                  </a:cubicBezTo>
                  <a:cubicBezTo>
                    <a:pt x="215" y="245"/>
                    <a:pt x="215" y="245"/>
                    <a:pt x="215" y="245"/>
                  </a:cubicBezTo>
                  <a:cubicBezTo>
                    <a:pt x="215" y="244"/>
                    <a:pt x="215" y="244"/>
                    <a:pt x="215" y="243"/>
                  </a:cubicBezTo>
                  <a:cubicBezTo>
                    <a:pt x="215" y="243"/>
                    <a:pt x="215" y="243"/>
                    <a:pt x="215" y="242"/>
                  </a:cubicBezTo>
                  <a:cubicBezTo>
                    <a:pt x="215" y="242"/>
                    <a:pt x="215" y="242"/>
                    <a:pt x="215" y="242"/>
                  </a:cubicBezTo>
                  <a:cubicBezTo>
                    <a:pt x="215" y="232"/>
                    <a:pt x="199" y="222"/>
                    <a:pt x="176" y="222"/>
                  </a:cubicBezTo>
                  <a:cubicBezTo>
                    <a:pt x="153" y="222"/>
                    <a:pt x="137" y="232"/>
                    <a:pt x="137" y="242"/>
                  </a:cubicBezTo>
                  <a:cubicBezTo>
                    <a:pt x="137" y="242"/>
                    <a:pt x="137" y="242"/>
                    <a:pt x="137" y="242"/>
                  </a:cubicBezTo>
                  <a:cubicBezTo>
                    <a:pt x="137" y="243"/>
                    <a:pt x="137" y="243"/>
                    <a:pt x="137" y="243"/>
                  </a:cubicBezTo>
                  <a:cubicBezTo>
                    <a:pt x="137" y="244"/>
                    <a:pt x="137" y="244"/>
                    <a:pt x="137" y="244"/>
                  </a:cubicBezTo>
                  <a:cubicBezTo>
                    <a:pt x="137" y="245"/>
                    <a:pt x="137" y="245"/>
                    <a:pt x="137" y="245"/>
                  </a:cubicBezTo>
                  <a:cubicBezTo>
                    <a:pt x="138" y="246"/>
                    <a:pt x="138" y="247"/>
                    <a:pt x="139" y="248"/>
                  </a:cubicBezTo>
                  <a:cubicBezTo>
                    <a:pt x="139" y="249"/>
                    <a:pt x="140" y="250"/>
                    <a:pt x="141" y="252"/>
                  </a:cubicBezTo>
                  <a:cubicBezTo>
                    <a:pt x="142" y="252"/>
                    <a:pt x="142" y="252"/>
                    <a:pt x="142" y="252"/>
                  </a:cubicBezTo>
                  <a:cubicBezTo>
                    <a:pt x="145" y="256"/>
                    <a:pt x="147" y="259"/>
                    <a:pt x="148" y="262"/>
                  </a:cubicBezTo>
                  <a:cubicBezTo>
                    <a:pt x="150" y="267"/>
                    <a:pt x="150" y="270"/>
                    <a:pt x="150" y="273"/>
                  </a:cubicBezTo>
                  <a:cubicBezTo>
                    <a:pt x="151" y="280"/>
                    <a:pt x="148" y="284"/>
                    <a:pt x="145" y="286"/>
                  </a:cubicBezTo>
                  <a:cubicBezTo>
                    <a:pt x="142" y="289"/>
                    <a:pt x="138" y="290"/>
                    <a:pt x="132" y="290"/>
                  </a:cubicBezTo>
                  <a:close/>
                  <a:moveTo>
                    <a:pt x="227" y="278"/>
                  </a:moveTo>
                  <a:cubicBezTo>
                    <a:pt x="228" y="284"/>
                    <a:pt x="228" y="284"/>
                    <a:pt x="228" y="284"/>
                  </a:cubicBezTo>
                  <a:cubicBezTo>
                    <a:pt x="227" y="278"/>
                    <a:pt x="227" y="278"/>
                    <a:pt x="227" y="278"/>
                  </a:cubicBezTo>
                  <a:cubicBezTo>
                    <a:pt x="230" y="277"/>
                    <a:pt x="233" y="277"/>
                    <a:pt x="235" y="277"/>
                  </a:cubicBezTo>
                  <a:cubicBezTo>
                    <a:pt x="236" y="277"/>
                    <a:pt x="236" y="277"/>
                    <a:pt x="236" y="277"/>
                  </a:cubicBezTo>
                  <a:cubicBezTo>
                    <a:pt x="264" y="272"/>
                    <a:pt x="281" y="266"/>
                    <a:pt x="289" y="263"/>
                  </a:cubicBezTo>
                  <a:cubicBezTo>
                    <a:pt x="285" y="252"/>
                    <a:pt x="276" y="227"/>
                    <a:pt x="272" y="187"/>
                  </a:cubicBezTo>
                  <a:cubicBezTo>
                    <a:pt x="272" y="186"/>
                    <a:pt x="272" y="186"/>
                    <a:pt x="272" y="186"/>
                  </a:cubicBezTo>
                  <a:cubicBezTo>
                    <a:pt x="272" y="186"/>
                    <a:pt x="272" y="186"/>
                    <a:pt x="272" y="186"/>
                  </a:cubicBezTo>
                  <a:cubicBezTo>
                    <a:pt x="273" y="182"/>
                    <a:pt x="274" y="179"/>
                    <a:pt x="276" y="177"/>
                  </a:cubicBezTo>
                  <a:cubicBezTo>
                    <a:pt x="276" y="176"/>
                    <a:pt x="276" y="176"/>
                    <a:pt x="277" y="176"/>
                  </a:cubicBezTo>
                  <a:cubicBezTo>
                    <a:pt x="279" y="173"/>
                    <a:pt x="284" y="170"/>
                    <a:pt x="292" y="171"/>
                  </a:cubicBezTo>
                  <a:cubicBezTo>
                    <a:pt x="299" y="172"/>
                    <a:pt x="305" y="176"/>
                    <a:pt x="313" y="182"/>
                  </a:cubicBezTo>
                  <a:cubicBezTo>
                    <a:pt x="316" y="184"/>
                    <a:pt x="319" y="185"/>
                    <a:pt x="322" y="185"/>
                  </a:cubicBezTo>
                  <a:cubicBezTo>
                    <a:pt x="324" y="184"/>
                    <a:pt x="326" y="183"/>
                    <a:pt x="328" y="181"/>
                  </a:cubicBezTo>
                  <a:cubicBezTo>
                    <a:pt x="330" y="180"/>
                    <a:pt x="331" y="179"/>
                    <a:pt x="332" y="177"/>
                  </a:cubicBezTo>
                  <a:cubicBezTo>
                    <a:pt x="333" y="175"/>
                    <a:pt x="335" y="172"/>
                    <a:pt x="336" y="169"/>
                  </a:cubicBezTo>
                  <a:cubicBezTo>
                    <a:pt x="337" y="165"/>
                    <a:pt x="338" y="162"/>
                    <a:pt x="339" y="158"/>
                  </a:cubicBezTo>
                  <a:cubicBezTo>
                    <a:pt x="340" y="154"/>
                    <a:pt x="340" y="150"/>
                    <a:pt x="340" y="146"/>
                  </a:cubicBezTo>
                  <a:cubicBezTo>
                    <a:pt x="340" y="141"/>
                    <a:pt x="340" y="137"/>
                    <a:pt x="339" y="133"/>
                  </a:cubicBezTo>
                  <a:cubicBezTo>
                    <a:pt x="338" y="129"/>
                    <a:pt x="337" y="126"/>
                    <a:pt x="336" y="122"/>
                  </a:cubicBezTo>
                  <a:cubicBezTo>
                    <a:pt x="335" y="119"/>
                    <a:pt x="333" y="116"/>
                    <a:pt x="332" y="114"/>
                  </a:cubicBezTo>
                  <a:cubicBezTo>
                    <a:pt x="331" y="112"/>
                    <a:pt x="330" y="111"/>
                    <a:pt x="328" y="110"/>
                  </a:cubicBezTo>
                  <a:cubicBezTo>
                    <a:pt x="326" y="108"/>
                    <a:pt x="324" y="107"/>
                    <a:pt x="322" y="106"/>
                  </a:cubicBezTo>
                  <a:cubicBezTo>
                    <a:pt x="319" y="106"/>
                    <a:pt x="316" y="107"/>
                    <a:pt x="313" y="109"/>
                  </a:cubicBezTo>
                  <a:cubicBezTo>
                    <a:pt x="305" y="115"/>
                    <a:pt x="299" y="119"/>
                    <a:pt x="292" y="120"/>
                  </a:cubicBezTo>
                  <a:cubicBezTo>
                    <a:pt x="284" y="121"/>
                    <a:pt x="279" y="118"/>
                    <a:pt x="277" y="115"/>
                  </a:cubicBezTo>
                  <a:cubicBezTo>
                    <a:pt x="276" y="114"/>
                    <a:pt x="276" y="114"/>
                    <a:pt x="276" y="114"/>
                  </a:cubicBezTo>
                  <a:cubicBezTo>
                    <a:pt x="274" y="112"/>
                    <a:pt x="273" y="109"/>
                    <a:pt x="272" y="106"/>
                  </a:cubicBezTo>
                  <a:cubicBezTo>
                    <a:pt x="272" y="105"/>
                    <a:pt x="272" y="105"/>
                    <a:pt x="272" y="105"/>
                  </a:cubicBezTo>
                  <a:cubicBezTo>
                    <a:pt x="272" y="104"/>
                    <a:pt x="272" y="104"/>
                    <a:pt x="272" y="104"/>
                  </a:cubicBezTo>
                  <a:cubicBezTo>
                    <a:pt x="276" y="64"/>
                    <a:pt x="285" y="39"/>
                    <a:pt x="289" y="28"/>
                  </a:cubicBezTo>
                  <a:cubicBezTo>
                    <a:pt x="281" y="25"/>
                    <a:pt x="264" y="19"/>
                    <a:pt x="236" y="14"/>
                  </a:cubicBezTo>
                  <a:cubicBezTo>
                    <a:pt x="235" y="14"/>
                    <a:pt x="235" y="14"/>
                    <a:pt x="235" y="14"/>
                  </a:cubicBezTo>
                  <a:cubicBezTo>
                    <a:pt x="233" y="14"/>
                    <a:pt x="230" y="14"/>
                    <a:pt x="227" y="13"/>
                  </a:cubicBezTo>
                  <a:cubicBezTo>
                    <a:pt x="227" y="13"/>
                    <a:pt x="227" y="13"/>
                    <a:pt x="227" y="13"/>
                  </a:cubicBezTo>
                  <a:cubicBezTo>
                    <a:pt x="226" y="13"/>
                    <a:pt x="226" y="13"/>
                    <a:pt x="225" y="13"/>
                  </a:cubicBezTo>
                  <a:cubicBezTo>
                    <a:pt x="218" y="12"/>
                    <a:pt x="215" y="13"/>
                    <a:pt x="215" y="14"/>
                  </a:cubicBezTo>
                  <a:cubicBezTo>
                    <a:pt x="214" y="15"/>
                    <a:pt x="214" y="16"/>
                    <a:pt x="214" y="17"/>
                  </a:cubicBezTo>
                  <a:cubicBezTo>
                    <a:pt x="214" y="19"/>
                    <a:pt x="215" y="22"/>
                    <a:pt x="215" y="24"/>
                  </a:cubicBezTo>
                  <a:cubicBezTo>
                    <a:pt x="216" y="26"/>
                    <a:pt x="218" y="29"/>
                    <a:pt x="220" y="31"/>
                  </a:cubicBezTo>
                  <a:cubicBezTo>
                    <a:pt x="221" y="33"/>
                    <a:pt x="223" y="35"/>
                    <a:pt x="224" y="37"/>
                  </a:cubicBezTo>
                  <a:cubicBezTo>
                    <a:pt x="225" y="39"/>
                    <a:pt x="226" y="40"/>
                    <a:pt x="226" y="43"/>
                  </a:cubicBezTo>
                  <a:cubicBezTo>
                    <a:pt x="227" y="43"/>
                    <a:pt x="227" y="44"/>
                    <a:pt x="227" y="44"/>
                  </a:cubicBezTo>
                  <a:cubicBezTo>
                    <a:pt x="227" y="45"/>
                    <a:pt x="227" y="46"/>
                    <a:pt x="227" y="46"/>
                  </a:cubicBezTo>
                  <a:cubicBezTo>
                    <a:pt x="227" y="47"/>
                    <a:pt x="227" y="47"/>
                    <a:pt x="227" y="47"/>
                  </a:cubicBezTo>
                  <a:cubicBezTo>
                    <a:pt x="227" y="47"/>
                    <a:pt x="227" y="48"/>
                    <a:pt x="227" y="48"/>
                  </a:cubicBezTo>
                  <a:cubicBezTo>
                    <a:pt x="227" y="49"/>
                    <a:pt x="227" y="49"/>
                    <a:pt x="227" y="49"/>
                  </a:cubicBezTo>
                  <a:cubicBezTo>
                    <a:pt x="227" y="49"/>
                    <a:pt x="227" y="49"/>
                    <a:pt x="227" y="49"/>
                  </a:cubicBezTo>
                  <a:cubicBezTo>
                    <a:pt x="227" y="67"/>
                    <a:pt x="205" y="81"/>
                    <a:pt x="176" y="81"/>
                  </a:cubicBezTo>
                  <a:cubicBezTo>
                    <a:pt x="147" y="81"/>
                    <a:pt x="125" y="67"/>
                    <a:pt x="125" y="49"/>
                  </a:cubicBezTo>
                  <a:cubicBezTo>
                    <a:pt x="125" y="49"/>
                    <a:pt x="125" y="49"/>
                    <a:pt x="125" y="49"/>
                  </a:cubicBezTo>
                  <a:cubicBezTo>
                    <a:pt x="125" y="49"/>
                    <a:pt x="125" y="48"/>
                    <a:pt x="125" y="48"/>
                  </a:cubicBezTo>
                  <a:cubicBezTo>
                    <a:pt x="125" y="48"/>
                    <a:pt x="125" y="47"/>
                    <a:pt x="125" y="47"/>
                  </a:cubicBezTo>
                  <a:cubicBezTo>
                    <a:pt x="125" y="46"/>
                    <a:pt x="125" y="45"/>
                    <a:pt x="125" y="44"/>
                  </a:cubicBezTo>
                  <a:cubicBezTo>
                    <a:pt x="125" y="44"/>
                    <a:pt x="126" y="43"/>
                    <a:pt x="126" y="43"/>
                  </a:cubicBezTo>
                  <a:cubicBezTo>
                    <a:pt x="126" y="40"/>
                    <a:pt x="127" y="39"/>
                    <a:pt x="128" y="37"/>
                  </a:cubicBezTo>
                  <a:cubicBezTo>
                    <a:pt x="129" y="35"/>
                    <a:pt x="131" y="33"/>
                    <a:pt x="133" y="31"/>
                  </a:cubicBezTo>
                  <a:cubicBezTo>
                    <a:pt x="135" y="29"/>
                    <a:pt x="136" y="26"/>
                    <a:pt x="137" y="24"/>
                  </a:cubicBezTo>
                  <a:cubicBezTo>
                    <a:pt x="138" y="22"/>
                    <a:pt x="138" y="19"/>
                    <a:pt x="138" y="17"/>
                  </a:cubicBezTo>
                  <a:cubicBezTo>
                    <a:pt x="138" y="16"/>
                    <a:pt x="138" y="15"/>
                    <a:pt x="137" y="14"/>
                  </a:cubicBezTo>
                  <a:cubicBezTo>
                    <a:pt x="137" y="13"/>
                    <a:pt x="134" y="12"/>
                    <a:pt x="127" y="13"/>
                  </a:cubicBezTo>
                  <a:cubicBezTo>
                    <a:pt x="126" y="13"/>
                    <a:pt x="126" y="13"/>
                    <a:pt x="126" y="13"/>
                  </a:cubicBezTo>
                  <a:cubicBezTo>
                    <a:pt x="124" y="7"/>
                    <a:pt x="124" y="7"/>
                    <a:pt x="124" y="7"/>
                  </a:cubicBezTo>
                  <a:cubicBezTo>
                    <a:pt x="125" y="13"/>
                    <a:pt x="125" y="13"/>
                    <a:pt x="125" y="13"/>
                  </a:cubicBezTo>
                  <a:cubicBezTo>
                    <a:pt x="122" y="14"/>
                    <a:pt x="120" y="14"/>
                    <a:pt x="117" y="14"/>
                  </a:cubicBezTo>
                  <a:cubicBezTo>
                    <a:pt x="117" y="14"/>
                    <a:pt x="117" y="14"/>
                    <a:pt x="117" y="14"/>
                  </a:cubicBezTo>
                  <a:cubicBezTo>
                    <a:pt x="89" y="19"/>
                    <a:pt x="72" y="25"/>
                    <a:pt x="64" y="28"/>
                  </a:cubicBezTo>
                  <a:cubicBezTo>
                    <a:pt x="68" y="39"/>
                    <a:pt x="76" y="64"/>
                    <a:pt x="80" y="104"/>
                  </a:cubicBezTo>
                  <a:cubicBezTo>
                    <a:pt x="80" y="105"/>
                    <a:pt x="80" y="105"/>
                    <a:pt x="80" y="105"/>
                  </a:cubicBezTo>
                  <a:cubicBezTo>
                    <a:pt x="80" y="106"/>
                    <a:pt x="80" y="106"/>
                    <a:pt x="80" y="106"/>
                  </a:cubicBezTo>
                  <a:cubicBezTo>
                    <a:pt x="80" y="109"/>
                    <a:pt x="78" y="112"/>
                    <a:pt x="76" y="114"/>
                  </a:cubicBezTo>
                  <a:cubicBezTo>
                    <a:pt x="76" y="115"/>
                    <a:pt x="76" y="115"/>
                    <a:pt x="76" y="115"/>
                  </a:cubicBezTo>
                  <a:cubicBezTo>
                    <a:pt x="73" y="118"/>
                    <a:pt x="69" y="121"/>
                    <a:pt x="61" y="120"/>
                  </a:cubicBezTo>
                  <a:cubicBezTo>
                    <a:pt x="54" y="119"/>
                    <a:pt x="47" y="115"/>
                    <a:pt x="40" y="109"/>
                  </a:cubicBezTo>
                  <a:cubicBezTo>
                    <a:pt x="37" y="107"/>
                    <a:pt x="34" y="106"/>
                    <a:pt x="30" y="106"/>
                  </a:cubicBezTo>
                  <a:cubicBezTo>
                    <a:pt x="28" y="107"/>
                    <a:pt x="26" y="108"/>
                    <a:pt x="24" y="110"/>
                  </a:cubicBezTo>
                  <a:cubicBezTo>
                    <a:pt x="23" y="111"/>
                    <a:pt x="22" y="112"/>
                    <a:pt x="21" y="114"/>
                  </a:cubicBezTo>
                  <a:cubicBezTo>
                    <a:pt x="19" y="116"/>
                    <a:pt x="17" y="119"/>
                    <a:pt x="16" y="122"/>
                  </a:cubicBezTo>
                  <a:cubicBezTo>
                    <a:pt x="15" y="126"/>
                    <a:pt x="14" y="129"/>
                    <a:pt x="13" y="133"/>
                  </a:cubicBezTo>
                  <a:cubicBezTo>
                    <a:pt x="13" y="137"/>
                    <a:pt x="12" y="141"/>
                    <a:pt x="12" y="146"/>
                  </a:cubicBezTo>
                  <a:cubicBezTo>
                    <a:pt x="12" y="150"/>
                    <a:pt x="13" y="154"/>
                    <a:pt x="13" y="158"/>
                  </a:cubicBezTo>
                  <a:cubicBezTo>
                    <a:pt x="14" y="162"/>
                    <a:pt x="15" y="165"/>
                    <a:pt x="16" y="169"/>
                  </a:cubicBezTo>
                  <a:cubicBezTo>
                    <a:pt x="17" y="172"/>
                    <a:pt x="19" y="175"/>
                    <a:pt x="21" y="177"/>
                  </a:cubicBezTo>
                  <a:cubicBezTo>
                    <a:pt x="22" y="179"/>
                    <a:pt x="23" y="180"/>
                    <a:pt x="24" y="181"/>
                  </a:cubicBezTo>
                  <a:cubicBezTo>
                    <a:pt x="26" y="183"/>
                    <a:pt x="28" y="184"/>
                    <a:pt x="30" y="185"/>
                  </a:cubicBezTo>
                  <a:cubicBezTo>
                    <a:pt x="33" y="185"/>
                    <a:pt x="37" y="184"/>
                    <a:pt x="40" y="182"/>
                  </a:cubicBezTo>
                  <a:cubicBezTo>
                    <a:pt x="47" y="176"/>
                    <a:pt x="54" y="172"/>
                    <a:pt x="61" y="171"/>
                  </a:cubicBezTo>
                  <a:cubicBezTo>
                    <a:pt x="69" y="170"/>
                    <a:pt x="73" y="173"/>
                    <a:pt x="76" y="176"/>
                  </a:cubicBezTo>
                  <a:cubicBezTo>
                    <a:pt x="76" y="177"/>
                    <a:pt x="76" y="177"/>
                    <a:pt x="76" y="177"/>
                  </a:cubicBezTo>
                  <a:cubicBezTo>
                    <a:pt x="78" y="179"/>
                    <a:pt x="80" y="182"/>
                    <a:pt x="80" y="186"/>
                  </a:cubicBezTo>
                  <a:cubicBezTo>
                    <a:pt x="80" y="186"/>
                    <a:pt x="80" y="186"/>
                    <a:pt x="80" y="186"/>
                  </a:cubicBezTo>
                  <a:cubicBezTo>
                    <a:pt x="80" y="187"/>
                    <a:pt x="80" y="187"/>
                    <a:pt x="80" y="187"/>
                  </a:cubicBezTo>
                  <a:cubicBezTo>
                    <a:pt x="76" y="227"/>
                    <a:pt x="68" y="252"/>
                    <a:pt x="64" y="263"/>
                  </a:cubicBezTo>
                  <a:cubicBezTo>
                    <a:pt x="72" y="266"/>
                    <a:pt x="89" y="272"/>
                    <a:pt x="116" y="277"/>
                  </a:cubicBezTo>
                  <a:cubicBezTo>
                    <a:pt x="117" y="277"/>
                    <a:pt x="117" y="277"/>
                    <a:pt x="117" y="277"/>
                  </a:cubicBezTo>
                  <a:cubicBezTo>
                    <a:pt x="120" y="277"/>
                    <a:pt x="122" y="277"/>
                    <a:pt x="125" y="278"/>
                  </a:cubicBezTo>
                  <a:cubicBezTo>
                    <a:pt x="126" y="278"/>
                    <a:pt x="126" y="278"/>
                    <a:pt x="126" y="278"/>
                  </a:cubicBezTo>
                  <a:cubicBezTo>
                    <a:pt x="126" y="278"/>
                    <a:pt x="126" y="278"/>
                    <a:pt x="127" y="278"/>
                  </a:cubicBezTo>
                  <a:cubicBezTo>
                    <a:pt x="134" y="279"/>
                    <a:pt x="137" y="278"/>
                    <a:pt x="137" y="277"/>
                  </a:cubicBezTo>
                  <a:cubicBezTo>
                    <a:pt x="138" y="276"/>
                    <a:pt x="138" y="275"/>
                    <a:pt x="138" y="274"/>
                  </a:cubicBezTo>
                  <a:cubicBezTo>
                    <a:pt x="138" y="272"/>
                    <a:pt x="138" y="269"/>
                    <a:pt x="137" y="267"/>
                  </a:cubicBezTo>
                  <a:cubicBezTo>
                    <a:pt x="136" y="265"/>
                    <a:pt x="135" y="262"/>
                    <a:pt x="133" y="260"/>
                  </a:cubicBezTo>
                  <a:cubicBezTo>
                    <a:pt x="131" y="258"/>
                    <a:pt x="129" y="256"/>
                    <a:pt x="128" y="254"/>
                  </a:cubicBezTo>
                  <a:cubicBezTo>
                    <a:pt x="127" y="252"/>
                    <a:pt x="126" y="251"/>
                    <a:pt x="126" y="248"/>
                  </a:cubicBezTo>
                  <a:cubicBezTo>
                    <a:pt x="126" y="248"/>
                    <a:pt x="125" y="247"/>
                    <a:pt x="125" y="247"/>
                  </a:cubicBezTo>
                  <a:cubicBezTo>
                    <a:pt x="125" y="246"/>
                    <a:pt x="125" y="245"/>
                    <a:pt x="125" y="245"/>
                  </a:cubicBezTo>
                  <a:cubicBezTo>
                    <a:pt x="125" y="244"/>
                    <a:pt x="125" y="244"/>
                    <a:pt x="125" y="244"/>
                  </a:cubicBezTo>
                  <a:cubicBezTo>
                    <a:pt x="125" y="244"/>
                    <a:pt x="125" y="243"/>
                    <a:pt x="125" y="243"/>
                  </a:cubicBezTo>
                  <a:cubicBezTo>
                    <a:pt x="125" y="242"/>
                    <a:pt x="125" y="242"/>
                    <a:pt x="125" y="242"/>
                  </a:cubicBezTo>
                  <a:cubicBezTo>
                    <a:pt x="125" y="242"/>
                    <a:pt x="125" y="242"/>
                    <a:pt x="125" y="242"/>
                  </a:cubicBezTo>
                  <a:cubicBezTo>
                    <a:pt x="125" y="224"/>
                    <a:pt x="147" y="210"/>
                    <a:pt x="176" y="210"/>
                  </a:cubicBezTo>
                  <a:cubicBezTo>
                    <a:pt x="205" y="210"/>
                    <a:pt x="227" y="224"/>
                    <a:pt x="227" y="242"/>
                  </a:cubicBezTo>
                  <a:cubicBezTo>
                    <a:pt x="227" y="243"/>
                    <a:pt x="227" y="243"/>
                    <a:pt x="227" y="243"/>
                  </a:cubicBezTo>
                  <a:cubicBezTo>
                    <a:pt x="227" y="243"/>
                    <a:pt x="227" y="244"/>
                    <a:pt x="227" y="244"/>
                  </a:cubicBezTo>
                  <a:cubicBezTo>
                    <a:pt x="227" y="245"/>
                    <a:pt x="227" y="246"/>
                    <a:pt x="227" y="247"/>
                  </a:cubicBezTo>
                  <a:cubicBezTo>
                    <a:pt x="227" y="247"/>
                    <a:pt x="227" y="248"/>
                    <a:pt x="227" y="248"/>
                  </a:cubicBezTo>
                  <a:cubicBezTo>
                    <a:pt x="226" y="251"/>
                    <a:pt x="225" y="252"/>
                    <a:pt x="224" y="254"/>
                  </a:cubicBezTo>
                  <a:cubicBezTo>
                    <a:pt x="223" y="256"/>
                    <a:pt x="221" y="258"/>
                    <a:pt x="220" y="260"/>
                  </a:cubicBezTo>
                  <a:cubicBezTo>
                    <a:pt x="218" y="262"/>
                    <a:pt x="216" y="265"/>
                    <a:pt x="215" y="267"/>
                  </a:cubicBezTo>
                  <a:cubicBezTo>
                    <a:pt x="215" y="269"/>
                    <a:pt x="214" y="272"/>
                    <a:pt x="214" y="274"/>
                  </a:cubicBezTo>
                  <a:cubicBezTo>
                    <a:pt x="214" y="275"/>
                    <a:pt x="214" y="276"/>
                    <a:pt x="215" y="277"/>
                  </a:cubicBezTo>
                  <a:cubicBezTo>
                    <a:pt x="215" y="278"/>
                    <a:pt x="218" y="279"/>
                    <a:pt x="225" y="278"/>
                  </a:cubicBezTo>
                  <a:cubicBezTo>
                    <a:pt x="226" y="278"/>
                    <a:pt x="226" y="278"/>
                    <a:pt x="227" y="278"/>
                  </a:cubicBezTo>
                  <a:close/>
                  <a:moveTo>
                    <a:pt x="137" y="243"/>
                  </a:moveTo>
                  <a:cubicBezTo>
                    <a:pt x="137" y="243"/>
                    <a:pt x="137" y="243"/>
                    <a:pt x="137" y="243"/>
                  </a:cubicBezTo>
                  <a:cubicBezTo>
                    <a:pt x="137" y="243"/>
                    <a:pt x="137" y="243"/>
                    <a:pt x="137" y="243"/>
                  </a:cubicBezTo>
                  <a:close/>
                  <a:moveTo>
                    <a:pt x="216" y="241"/>
                  </a:moveTo>
                  <a:cubicBezTo>
                    <a:pt x="216" y="241"/>
                    <a:pt x="216" y="241"/>
                    <a:pt x="216" y="241"/>
                  </a:cubicBezTo>
                  <a:close/>
                  <a:moveTo>
                    <a:pt x="67" y="184"/>
                  </a:moveTo>
                  <a:cubicBezTo>
                    <a:pt x="67" y="184"/>
                    <a:pt x="67" y="184"/>
                    <a:pt x="67" y="184"/>
                  </a:cubicBezTo>
                  <a:cubicBezTo>
                    <a:pt x="67" y="184"/>
                    <a:pt x="67" y="184"/>
                    <a:pt x="67" y="184"/>
                  </a:cubicBezTo>
                  <a:close/>
                  <a:moveTo>
                    <a:pt x="67" y="184"/>
                  </a:moveTo>
                  <a:cubicBezTo>
                    <a:pt x="67" y="184"/>
                    <a:pt x="67" y="184"/>
                    <a:pt x="67" y="184"/>
                  </a:cubicBezTo>
                  <a:close/>
                  <a:moveTo>
                    <a:pt x="76" y="177"/>
                  </a:moveTo>
                  <a:cubicBezTo>
                    <a:pt x="77" y="177"/>
                    <a:pt x="77" y="177"/>
                    <a:pt x="77" y="177"/>
                  </a:cubicBezTo>
                  <a:cubicBezTo>
                    <a:pt x="76" y="177"/>
                    <a:pt x="76" y="177"/>
                    <a:pt x="76" y="177"/>
                  </a:cubicBezTo>
                  <a:close/>
                  <a:moveTo>
                    <a:pt x="276" y="114"/>
                  </a:moveTo>
                  <a:cubicBezTo>
                    <a:pt x="276" y="115"/>
                    <a:pt x="276" y="115"/>
                    <a:pt x="276" y="115"/>
                  </a:cubicBezTo>
                  <a:cubicBezTo>
                    <a:pt x="276" y="115"/>
                    <a:pt x="276" y="115"/>
                    <a:pt x="276" y="114"/>
                  </a:cubicBezTo>
                  <a:close/>
                  <a:moveTo>
                    <a:pt x="276" y="114"/>
                  </a:moveTo>
                  <a:cubicBezTo>
                    <a:pt x="276" y="114"/>
                    <a:pt x="276" y="114"/>
                    <a:pt x="276" y="114"/>
                  </a:cubicBezTo>
                  <a:close/>
                  <a:moveTo>
                    <a:pt x="286" y="107"/>
                  </a:moveTo>
                  <a:cubicBezTo>
                    <a:pt x="286" y="107"/>
                    <a:pt x="286" y="107"/>
                    <a:pt x="286" y="107"/>
                  </a:cubicBezTo>
                  <a:cubicBezTo>
                    <a:pt x="286" y="107"/>
                    <a:pt x="286" y="107"/>
                    <a:pt x="286" y="107"/>
                  </a:cubicBezTo>
                  <a:close/>
                  <a:moveTo>
                    <a:pt x="285" y="107"/>
                  </a:moveTo>
                  <a:cubicBezTo>
                    <a:pt x="285" y="107"/>
                    <a:pt x="285" y="107"/>
                    <a:pt x="285" y="107"/>
                  </a:cubicBezTo>
                  <a:cubicBezTo>
                    <a:pt x="285" y="107"/>
                    <a:pt x="285" y="107"/>
                    <a:pt x="285" y="107"/>
                  </a:cubicBezTo>
                  <a:close/>
                  <a:moveTo>
                    <a:pt x="137" y="50"/>
                  </a:moveTo>
                  <a:cubicBezTo>
                    <a:pt x="137" y="50"/>
                    <a:pt x="137" y="50"/>
                    <a:pt x="137" y="50"/>
                  </a:cubicBezTo>
                  <a:cubicBezTo>
                    <a:pt x="137" y="50"/>
                    <a:pt x="137" y="50"/>
                    <a:pt x="137" y="50"/>
                  </a:cubicBezTo>
                  <a:close/>
                  <a:moveTo>
                    <a:pt x="216" y="48"/>
                  </a:moveTo>
                  <a:cubicBezTo>
                    <a:pt x="216" y="48"/>
                    <a:pt x="216" y="48"/>
                    <a:pt x="216" y="48"/>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nvGrpSpPr>
          <p:cNvPr id="2179" name="Google Shape;2179;p41"/>
          <p:cNvGrpSpPr/>
          <p:nvPr/>
        </p:nvGrpSpPr>
        <p:grpSpPr>
          <a:xfrm>
            <a:off x="1752600" y="1335317"/>
            <a:ext cx="914400" cy="914400"/>
            <a:chOff x="1752600" y="1371600"/>
            <a:chExt cx="914400" cy="914400"/>
          </a:xfrm>
        </p:grpSpPr>
        <p:sp>
          <p:nvSpPr>
            <p:cNvPr id="2180" name="Google Shape;2180;p41"/>
            <p:cNvSpPr/>
            <p:nvPr/>
          </p:nvSpPr>
          <p:spPr>
            <a:xfrm>
              <a:off x="1752600" y="1371600"/>
              <a:ext cx="914400" cy="914400"/>
            </a:xfrm>
            <a:prstGeom prst="ellipse">
              <a:avLst/>
            </a:prstGeom>
            <a:solidFill>
              <a:schemeClr val="lt1"/>
            </a:solidFill>
            <a:ln cap="flat" cmpd="sng" w="15875">
              <a:solidFill>
                <a:srgbClr val="F6F9F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181" name="Google Shape;2181;p41"/>
            <p:cNvGrpSpPr/>
            <p:nvPr/>
          </p:nvGrpSpPr>
          <p:grpSpPr>
            <a:xfrm>
              <a:off x="1889760" y="1554480"/>
              <a:ext cx="602832" cy="548640"/>
              <a:chOff x="3908426" y="2719388"/>
              <a:chExt cx="282576" cy="257175"/>
            </a:xfrm>
          </p:grpSpPr>
          <p:sp>
            <p:nvSpPr>
              <p:cNvPr id="2182" name="Google Shape;2182;p41"/>
              <p:cNvSpPr/>
              <p:nvPr/>
            </p:nvSpPr>
            <p:spPr>
              <a:xfrm>
                <a:off x="3992564" y="2770188"/>
                <a:ext cx="176213" cy="184150"/>
              </a:xfrm>
              <a:custGeom>
                <a:rect b="b" l="l" r="r" t="t"/>
                <a:pathLst>
                  <a:path extrusionOk="0" h="213" w="204">
                    <a:moveTo>
                      <a:pt x="56" y="175"/>
                    </a:moveTo>
                    <a:cubicBezTo>
                      <a:pt x="46" y="191"/>
                      <a:pt x="46" y="191"/>
                      <a:pt x="46" y="191"/>
                    </a:cubicBezTo>
                    <a:cubicBezTo>
                      <a:pt x="39" y="187"/>
                      <a:pt x="32" y="181"/>
                      <a:pt x="26" y="175"/>
                    </a:cubicBezTo>
                    <a:cubicBezTo>
                      <a:pt x="21" y="181"/>
                      <a:pt x="21" y="181"/>
                      <a:pt x="21" y="181"/>
                    </a:cubicBezTo>
                    <a:cubicBezTo>
                      <a:pt x="41" y="202"/>
                      <a:pt x="68" y="213"/>
                      <a:pt x="97" y="213"/>
                    </a:cubicBezTo>
                    <a:cubicBezTo>
                      <a:pt x="156" y="213"/>
                      <a:pt x="204" y="165"/>
                      <a:pt x="204" y="106"/>
                    </a:cubicBezTo>
                    <a:cubicBezTo>
                      <a:pt x="204" y="48"/>
                      <a:pt x="156" y="0"/>
                      <a:pt x="97" y="0"/>
                    </a:cubicBezTo>
                    <a:cubicBezTo>
                      <a:pt x="55" y="0"/>
                      <a:pt x="17" y="25"/>
                      <a:pt x="0" y="63"/>
                    </a:cubicBezTo>
                    <a:cubicBezTo>
                      <a:pt x="7" y="67"/>
                      <a:pt x="7" y="67"/>
                      <a:pt x="7" y="67"/>
                    </a:cubicBezTo>
                    <a:cubicBezTo>
                      <a:pt x="8" y="64"/>
                      <a:pt x="9" y="61"/>
                      <a:pt x="11" y="59"/>
                    </a:cubicBezTo>
                    <a:cubicBezTo>
                      <a:pt x="27" y="68"/>
                      <a:pt x="27" y="68"/>
                      <a:pt x="27" y="68"/>
                    </a:cubicBezTo>
                    <a:cubicBezTo>
                      <a:pt x="29" y="65"/>
                      <a:pt x="29" y="65"/>
                      <a:pt x="29" y="65"/>
                    </a:cubicBezTo>
                    <a:cubicBezTo>
                      <a:pt x="13" y="55"/>
                      <a:pt x="13" y="55"/>
                      <a:pt x="13" y="55"/>
                    </a:cubicBezTo>
                    <a:cubicBezTo>
                      <a:pt x="21" y="42"/>
                      <a:pt x="33" y="30"/>
                      <a:pt x="46" y="22"/>
                    </a:cubicBezTo>
                    <a:cubicBezTo>
                      <a:pt x="56" y="38"/>
                      <a:pt x="56" y="38"/>
                      <a:pt x="56" y="38"/>
                    </a:cubicBezTo>
                    <a:cubicBezTo>
                      <a:pt x="59" y="36"/>
                      <a:pt x="59" y="36"/>
                      <a:pt x="59" y="36"/>
                    </a:cubicBezTo>
                    <a:cubicBezTo>
                      <a:pt x="50" y="20"/>
                      <a:pt x="50" y="20"/>
                      <a:pt x="50" y="20"/>
                    </a:cubicBezTo>
                    <a:cubicBezTo>
                      <a:pt x="63" y="13"/>
                      <a:pt x="79" y="8"/>
                      <a:pt x="95" y="8"/>
                    </a:cubicBezTo>
                    <a:cubicBezTo>
                      <a:pt x="95" y="27"/>
                      <a:pt x="95" y="27"/>
                      <a:pt x="95" y="27"/>
                    </a:cubicBezTo>
                    <a:cubicBezTo>
                      <a:pt x="99" y="27"/>
                      <a:pt x="99" y="27"/>
                      <a:pt x="99" y="27"/>
                    </a:cubicBezTo>
                    <a:cubicBezTo>
                      <a:pt x="99" y="8"/>
                      <a:pt x="99" y="8"/>
                      <a:pt x="99" y="8"/>
                    </a:cubicBezTo>
                    <a:cubicBezTo>
                      <a:pt x="116" y="8"/>
                      <a:pt x="131" y="13"/>
                      <a:pt x="145" y="20"/>
                    </a:cubicBezTo>
                    <a:cubicBezTo>
                      <a:pt x="135" y="36"/>
                      <a:pt x="135" y="36"/>
                      <a:pt x="135" y="36"/>
                    </a:cubicBezTo>
                    <a:cubicBezTo>
                      <a:pt x="139" y="38"/>
                      <a:pt x="139" y="38"/>
                      <a:pt x="139" y="38"/>
                    </a:cubicBezTo>
                    <a:cubicBezTo>
                      <a:pt x="148" y="22"/>
                      <a:pt x="148" y="22"/>
                      <a:pt x="148" y="22"/>
                    </a:cubicBezTo>
                    <a:cubicBezTo>
                      <a:pt x="162" y="30"/>
                      <a:pt x="173" y="42"/>
                      <a:pt x="182" y="55"/>
                    </a:cubicBezTo>
                    <a:cubicBezTo>
                      <a:pt x="165" y="65"/>
                      <a:pt x="165" y="65"/>
                      <a:pt x="165" y="65"/>
                    </a:cubicBezTo>
                    <a:cubicBezTo>
                      <a:pt x="167" y="68"/>
                      <a:pt x="167" y="68"/>
                      <a:pt x="167" y="68"/>
                    </a:cubicBezTo>
                    <a:cubicBezTo>
                      <a:pt x="184" y="59"/>
                      <a:pt x="184" y="59"/>
                      <a:pt x="184" y="59"/>
                    </a:cubicBezTo>
                    <a:cubicBezTo>
                      <a:pt x="191" y="72"/>
                      <a:pt x="195" y="88"/>
                      <a:pt x="196" y="104"/>
                    </a:cubicBezTo>
                    <a:cubicBezTo>
                      <a:pt x="177" y="104"/>
                      <a:pt x="177" y="104"/>
                      <a:pt x="177" y="104"/>
                    </a:cubicBezTo>
                    <a:cubicBezTo>
                      <a:pt x="177" y="108"/>
                      <a:pt x="177" y="108"/>
                      <a:pt x="177" y="108"/>
                    </a:cubicBezTo>
                    <a:cubicBezTo>
                      <a:pt x="196" y="108"/>
                      <a:pt x="196" y="108"/>
                      <a:pt x="196" y="108"/>
                    </a:cubicBezTo>
                    <a:cubicBezTo>
                      <a:pt x="195" y="125"/>
                      <a:pt x="191" y="140"/>
                      <a:pt x="184" y="154"/>
                    </a:cubicBezTo>
                    <a:cubicBezTo>
                      <a:pt x="167" y="145"/>
                      <a:pt x="167" y="145"/>
                      <a:pt x="167" y="145"/>
                    </a:cubicBezTo>
                    <a:cubicBezTo>
                      <a:pt x="165" y="148"/>
                      <a:pt x="165" y="148"/>
                      <a:pt x="165" y="148"/>
                    </a:cubicBezTo>
                    <a:cubicBezTo>
                      <a:pt x="182" y="157"/>
                      <a:pt x="182" y="157"/>
                      <a:pt x="182" y="157"/>
                    </a:cubicBezTo>
                    <a:cubicBezTo>
                      <a:pt x="173" y="171"/>
                      <a:pt x="162" y="183"/>
                      <a:pt x="148" y="191"/>
                    </a:cubicBezTo>
                    <a:cubicBezTo>
                      <a:pt x="139" y="175"/>
                      <a:pt x="139" y="175"/>
                      <a:pt x="139" y="175"/>
                    </a:cubicBezTo>
                    <a:cubicBezTo>
                      <a:pt x="135" y="177"/>
                      <a:pt x="135" y="177"/>
                      <a:pt x="135" y="177"/>
                    </a:cubicBezTo>
                    <a:cubicBezTo>
                      <a:pt x="145" y="193"/>
                      <a:pt x="145" y="193"/>
                      <a:pt x="145" y="193"/>
                    </a:cubicBezTo>
                    <a:cubicBezTo>
                      <a:pt x="131" y="200"/>
                      <a:pt x="116" y="205"/>
                      <a:pt x="99" y="205"/>
                    </a:cubicBezTo>
                    <a:cubicBezTo>
                      <a:pt x="99" y="186"/>
                      <a:pt x="99" y="186"/>
                      <a:pt x="99" y="186"/>
                    </a:cubicBezTo>
                    <a:cubicBezTo>
                      <a:pt x="95" y="186"/>
                      <a:pt x="95" y="186"/>
                      <a:pt x="95" y="186"/>
                    </a:cubicBezTo>
                    <a:cubicBezTo>
                      <a:pt x="95" y="205"/>
                      <a:pt x="95" y="205"/>
                      <a:pt x="95" y="205"/>
                    </a:cubicBezTo>
                    <a:cubicBezTo>
                      <a:pt x="79" y="205"/>
                      <a:pt x="63" y="200"/>
                      <a:pt x="50" y="193"/>
                    </a:cubicBezTo>
                    <a:cubicBezTo>
                      <a:pt x="59" y="177"/>
                      <a:pt x="59" y="177"/>
                      <a:pt x="59" y="177"/>
                    </a:cubicBezTo>
                    <a:lnTo>
                      <a:pt x="56" y="175"/>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3" name="Google Shape;2183;p41"/>
              <p:cNvSpPr/>
              <p:nvPr/>
            </p:nvSpPr>
            <p:spPr>
              <a:xfrm>
                <a:off x="3973514" y="2749551"/>
                <a:ext cx="217488" cy="227012"/>
              </a:xfrm>
              <a:custGeom>
                <a:rect b="b" l="l" r="r" t="t"/>
                <a:pathLst>
                  <a:path extrusionOk="0" h="263" w="252">
                    <a:moveTo>
                      <a:pt x="228" y="56"/>
                    </a:moveTo>
                    <a:cubicBezTo>
                      <a:pt x="235" y="49"/>
                      <a:pt x="235" y="49"/>
                      <a:pt x="235" y="49"/>
                    </a:cubicBezTo>
                    <a:cubicBezTo>
                      <a:pt x="204" y="18"/>
                      <a:pt x="204" y="18"/>
                      <a:pt x="204" y="18"/>
                    </a:cubicBezTo>
                    <a:cubicBezTo>
                      <a:pt x="197" y="25"/>
                      <a:pt x="197" y="25"/>
                      <a:pt x="197" y="25"/>
                    </a:cubicBezTo>
                    <a:cubicBezTo>
                      <a:pt x="175" y="9"/>
                      <a:pt x="149" y="0"/>
                      <a:pt x="120" y="0"/>
                    </a:cubicBezTo>
                    <a:cubicBezTo>
                      <a:pt x="92" y="0"/>
                      <a:pt x="66" y="9"/>
                      <a:pt x="44" y="25"/>
                    </a:cubicBezTo>
                    <a:cubicBezTo>
                      <a:pt x="37" y="18"/>
                      <a:pt x="37" y="18"/>
                      <a:pt x="37" y="18"/>
                    </a:cubicBezTo>
                    <a:cubicBezTo>
                      <a:pt x="6" y="49"/>
                      <a:pt x="6" y="49"/>
                      <a:pt x="6" y="49"/>
                    </a:cubicBezTo>
                    <a:cubicBezTo>
                      <a:pt x="13" y="56"/>
                      <a:pt x="13" y="56"/>
                      <a:pt x="13" y="56"/>
                    </a:cubicBezTo>
                    <a:cubicBezTo>
                      <a:pt x="8" y="63"/>
                      <a:pt x="4" y="70"/>
                      <a:pt x="0" y="78"/>
                    </a:cubicBezTo>
                    <a:cubicBezTo>
                      <a:pt x="11" y="83"/>
                      <a:pt x="11" y="83"/>
                      <a:pt x="11" y="83"/>
                    </a:cubicBezTo>
                    <a:cubicBezTo>
                      <a:pt x="30" y="40"/>
                      <a:pt x="73" y="12"/>
                      <a:pt x="120" y="12"/>
                    </a:cubicBezTo>
                    <a:cubicBezTo>
                      <a:pt x="186" y="12"/>
                      <a:pt x="240" y="66"/>
                      <a:pt x="240" y="131"/>
                    </a:cubicBezTo>
                    <a:cubicBezTo>
                      <a:pt x="240" y="197"/>
                      <a:pt x="186" y="251"/>
                      <a:pt x="120" y="251"/>
                    </a:cubicBezTo>
                    <a:cubicBezTo>
                      <a:pt x="88" y="251"/>
                      <a:pt x="57" y="238"/>
                      <a:pt x="35" y="214"/>
                    </a:cubicBezTo>
                    <a:cubicBezTo>
                      <a:pt x="26" y="223"/>
                      <a:pt x="26" y="223"/>
                      <a:pt x="26" y="223"/>
                    </a:cubicBezTo>
                    <a:cubicBezTo>
                      <a:pt x="51" y="248"/>
                      <a:pt x="85" y="263"/>
                      <a:pt x="120" y="263"/>
                    </a:cubicBezTo>
                    <a:cubicBezTo>
                      <a:pt x="193" y="263"/>
                      <a:pt x="252" y="204"/>
                      <a:pt x="252" y="131"/>
                    </a:cubicBezTo>
                    <a:cubicBezTo>
                      <a:pt x="252" y="103"/>
                      <a:pt x="243" y="77"/>
                      <a:pt x="228" y="56"/>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4" name="Google Shape;2184;p41"/>
              <p:cNvSpPr/>
              <p:nvPr/>
            </p:nvSpPr>
            <p:spPr>
              <a:xfrm>
                <a:off x="3908426" y="2843213"/>
                <a:ext cx="114300" cy="635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5" name="Google Shape;2185;p41"/>
              <p:cNvSpPr/>
              <p:nvPr/>
            </p:nvSpPr>
            <p:spPr>
              <a:xfrm>
                <a:off x="3925889" y="2873376"/>
                <a:ext cx="96838" cy="635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6" name="Google Shape;2186;p41"/>
              <p:cNvSpPr/>
              <p:nvPr/>
            </p:nvSpPr>
            <p:spPr>
              <a:xfrm>
                <a:off x="3941764" y="2903538"/>
                <a:ext cx="80963" cy="635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7" name="Google Shape;2187;p41"/>
              <p:cNvSpPr/>
              <p:nvPr/>
            </p:nvSpPr>
            <p:spPr>
              <a:xfrm>
                <a:off x="4065589" y="2851151"/>
                <a:ext cx="23813" cy="23812"/>
              </a:xfrm>
              <a:prstGeom prst="ellipse">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8" name="Google Shape;2188;p41"/>
              <p:cNvSpPr/>
              <p:nvPr/>
            </p:nvSpPr>
            <p:spPr>
              <a:xfrm>
                <a:off x="4083051" y="2808288"/>
                <a:ext cx="58738" cy="50800"/>
              </a:xfrm>
              <a:custGeom>
                <a:rect b="b" l="l" r="r" t="t"/>
                <a:pathLst>
                  <a:path extrusionOk="0" h="32" w="37">
                    <a:moveTo>
                      <a:pt x="37" y="3"/>
                    </a:moveTo>
                    <a:lnTo>
                      <a:pt x="34" y="0"/>
                    </a:lnTo>
                    <a:lnTo>
                      <a:pt x="0" y="28"/>
                    </a:lnTo>
                    <a:lnTo>
                      <a:pt x="3" y="32"/>
                    </a:lnTo>
                    <a:lnTo>
                      <a:pt x="37" y="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89" name="Google Shape;2189;p41"/>
              <p:cNvSpPr/>
              <p:nvPr/>
            </p:nvSpPr>
            <p:spPr>
              <a:xfrm>
                <a:off x="4071939" y="2879726"/>
                <a:ext cx="9525" cy="28575"/>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0" name="Google Shape;2190;p41"/>
              <p:cNvSpPr/>
              <p:nvPr/>
            </p:nvSpPr>
            <p:spPr>
              <a:xfrm>
                <a:off x="4051301" y="2719388"/>
                <a:ext cx="50800" cy="30162"/>
              </a:xfrm>
              <a:custGeom>
                <a:rect b="b" l="l" r="r" t="t"/>
                <a:pathLst>
                  <a:path extrusionOk="0" h="19" w="32">
                    <a:moveTo>
                      <a:pt x="11" y="19"/>
                    </a:moveTo>
                    <a:lnTo>
                      <a:pt x="22" y="19"/>
                    </a:lnTo>
                    <a:lnTo>
                      <a:pt x="22" y="9"/>
                    </a:lnTo>
                    <a:lnTo>
                      <a:pt x="32" y="9"/>
                    </a:lnTo>
                    <a:lnTo>
                      <a:pt x="32" y="0"/>
                    </a:lnTo>
                    <a:lnTo>
                      <a:pt x="0" y="0"/>
                    </a:lnTo>
                    <a:lnTo>
                      <a:pt x="0" y="9"/>
                    </a:lnTo>
                    <a:lnTo>
                      <a:pt x="11" y="9"/>
                    </a:lnTo>
                    <a:lnTo>
                      <a:pt x="11" y="19"/>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2191" name="Google Shape;2191;p41"/>
          <p:cNvGrpSpPr/>
          <p:nvPr/>
        </p:nvGrpSpPr>
        <p:grpSpPr>
          <a:xfrm>
            <a:off x="4343400" y="1335317"/>
            <a:ext cx="914400" cy="914400"/>
            <a:chOff x="4343400" y="1371600"/>
            <a:chExt cx="914400" cy="914400"/>
          </a:xfrm>
        </p:grpSpPr>
        <p:sp>
          <p:nvSpPr>
            <p:cNvPr id="2192" name="Google Shape;2192;p41"/>
            <p:cNvSpPr/>
            <p:nvPr/>
          </p:nvSpPr>
          <p:spPr>
            <a:xfrm>
              <a:off x="4343400" y="1371600"/>
              <a:ext cx="914400" cy="914400"/>
            </a:xfrm>
            <a:prstGeom prst="ellipse">
              <a:avLst/>
            </a:prstGeom>
            <a:solidFill>
              <a:schemeClr val="lt1"/>
            </a:solidFill>
            <a:ln cap="flat" cmpd="sng" w="15875">
              <a:solidFill>
                <a:srgbClr val="F6F9F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193" name="Google Shape;2193;p41"/>
            <p:cNvGrpSpPr/>
            <p:nvPr/>
          </p:nvGrpSpPr>
          <p:grpSpPr>
            <a:xfrm>
              <a:off x="4549140" y="1567077"/>
              <a:ext cx="502920" cy="523447"/>
              <a:chOff x="2152651" y="1311276"/>
              <a:chExt cx="311150" cy="323850"/>
            </a:xfrm>
          </p:grpSpPr>
          <p:sp>
            <p:nvSpPr>
              <p:cNvPr id="2194" name="Google Shape;2194;p41"/>
              <p:cNvSpPr/>
              <p:nvPr/>
            </p:nvSpPr>
            <p:spPr>
              <a:xfrm>
                <a:off x="2190751" y="1506538"/>
                <a:ext cx="9525" cy="128588"/>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5" name="Google Shape;2195;p41"/>
              <p:cNvSpPr/>
              <p:nvPr/>
            </p:nvSpPr>
            <p:spPr>
              <a:xfrm>
                <a:off x="2190751" y="1311276"/>
                <a:ext cx="9525" cy="79375"/>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6" name="Google Shape;2196;p41"/>
              <p:cNvSpPr/>
              <p:nvPr/>
            </p:nvSpPr>
            <p:spPr>
              <a:xfrm>
                <a:off x="2303463" y="1598613"/>
                <a:ext cx="9525" cy="36513"/>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7" name="Google Shape;2197;p41"/>
              <p:cNvSpPr/>
              <p:nvPr/>
            </p:nvSpPr>
            <p:spPr>
              <a:xfrm>
                <a:off x="2303463" y="1311276"/>
                <a:ext cx="9525" cy="171450"/>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8" name="Google Shape;2198;p41"/>
              <p:cNvSpPr/>
              <p:nvPr/>
            </p:nvSpPr>
            <p:spPr>
              <a:xfrm>
                <a:off x="2416176" y="1455738"/>
                <a:ext cx="9525" cy="179388"/>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199" name="Google Shape;2199;p41"/>
              <p:cNvSpPr/>
              <p:nvPr/>
            </p:nvSpPr>
            <p:spPr>
              <a:xfrm>
                <a:off x="2416176" y="1311276"/>
                <a:ext cx="9525" cy="28575"/>
              </a:xfrm>
              <a:prstGeom prst="rect">
                <a:avLst/>
              </a:pr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0" name="Google Shape;2200;p41"/>
              <p:cNvSpPr/>
              <p:nvPr/>
            </p:nvSpPr>
            <p:spPr>
              <a:xfrm>
                <a:off x="2265363" y="1497013"/>
                <a:ext cx="85725" cy="87313"/>
              </a:xfrm>
              <a:custGeom>
                <a:rect b="b" l="l" r="r" t="t"/>
                <a:pathLst>
                  <a:path extrusionOk="0" h="80" w="80">
                    <a:moveTo>
                      <a:pt x="40" y="0"/>
                    </a:moveTo>
                    <a:cubicBezTo>
                      <a:pt x="18" y="0"/>
                      <a:pt x="0" y="18"/>
                      <a:pt x="0" y="40"/>
                    </a:cubicBezTo>
                    <a:cubicBezTo>
                      <a:pt x="0" y="62"/>
                      <a:pt x="18" y="80"/>
                      <a:pt x="40" y="80"/>
                    </a:cubicBezTo>
                    <a:cubicBezTo>
                      <a:pt x="62" y="80"/>
                      <a:pt x="80" y="62"/>
                      <a:pt x="80" y="40"/>
                    </a:cubicBezTo>
                    <a:cubicBezTo>
                      <a:pt x="80" y="18"/>
                      <a:pt x="62" y="0"/>
                      <a:pt x="40" y="0"/>
                    </a:cubicBezTo>
                    <a:close/>
                    <a:moveTo>
                      <a:pt x="40" y="68"/>
                    </a:moveTo>
                    <a:cubicBezTo>
                      <a:pt x="24" y="68"/>
                      <a:pt x="12" y="56"/>
                      <a:pt x="12" y="40"/>
                    </a:cubicBezTo>
                    <a:cubicBezTo>
                      <a:pt x="12" y="25"/>
                      <a:pt x="24" y="12"/>
                      <a:pt x="40" y="12"/>
                    </a:cubicBezTo>
                    <a:cubicBezTo>
                      <a:pt x="56" y="12"/>
                      <a:pt x="68" y="25"/>
                      <a:pt x="68" y="40"/>
                    </a:cubicBezTo>
                    <a:cubicBezTo>
                      <a:pt x="68" y="56"/>
                      <a:pt x="56" y="68"/>
                      <a:pt x="40" y="68"/>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1" name="Google Shape;2201;p41"/>
              <p:cNvSpPr/>
              <p:nvPr/>
            </p:nvSpPr>
            <p:spPr>
              <a:xfrm>
                <a:off x="2378076" y="1354138"/>
                <a:ext cx="85725" cy="87313"/>
              </a:xfrm>
              <a:custGeom>
                <a:rect b="b" l="l" r="r" t="t"/>
                <a:pathLst>
                  <a:path extrusionOk="0" h="80" w="80">
                    <a:moveTo>
                      <a:pt x="40" y="0"/>
                    </a:moveTo>
                    <a:cubicBezTo>
                      <a:pt x="18" y="0"/>
                      <a:pt x="0" y="18"/>
                      <a:pt x="0" y="40"/>
                    </a:cubicBezTo>
                    <a:cubicBezTo>
                      <a:pt x="0" y="62"/>
                      <a:pt x="18" y="80"/>
                      <a:pt x="40" y="80"/>
                    </a:cubicBezTo>
                    <a:cubicBezTo>
                      <a:pt x="62" y="80"/>
                      <a:pt x="80" y="62"/>
                      <a:pt x="80" y="40"/>
                    </a:cubicBezTo>
                    <a:cubicBezTo>
                      <a:pt x="80" y="18"/>
                      <a:pt x="62" y="0"/>
                      <a:pt x="40" y="0"/>
                    </a:cubicBezTo>
                    <a:close/>
                    <a:moveTo>
                      <a:pt x="40" y="68"/>
                    </a:moveTo>
                    <a:cubicBezTo>
                      <a:pt x="25" y="68"/>
                      <a:pt x="12" y="55"/>
                      <a:pt x="12" y="40"/>
                    </a:cubicBezTo>
                    <a:cubicBezTo>
                      <a:pt x="12" y="24"/>
                      <a:pt x="25" y="12"/>
                      <a:pt x="40" y="12"/>
                    </a:cubicBezTo>
                    <a:cubicBezTo>
                      <a:pt x="56" y="12"/>
                      <a:pt x="68" y="24"/>
                      <a:pt x="68" y="40"/>
                    </a:cubicBezTo>
                    <a:cubicBezTo>
                      <a:pt x="68" y="55"/>
                      <a:pt x="56" y="68"/>
                      <a:pt x="40" y="68"/>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2" name="Google Shape;2202;p41"/>
              <p:cNvSpPr/>
              <p:nvPr/>
            </p:nvSpPr>
            <p:spPr>
              <a:xfrm>
                <a:off x="2152651" y="1404938"/>
                <a:ext cx="85725" cy="87313"/>
              </a:xfrm>
              <a:custGeom>
                <a:rect b="b" l="l" r="r" t="t"/>
                <a:pathLst>
                  <a:path extrusionOk="0" h="80" w="80">
                    <a:moveTo>
                      <a:pt x="40" y="0"/>
                    </a:moveTo>
                    <a:cubicBezTo>
                      <a:pt x="18" y="0"/>
                      <a:pt x="0" y="18"/>
                      <a:pt x="0" y="40"/>
                    </a:cubicBezTo>
                    <a:cubicBezTo>
                      <a:pt x="0" y="62"/>
                      <a:pt x="18" y="80"/>
                      <a:pt x="40" y="80"/>
                    </a:cubicBezTo>
                    <a:cubicBezTo>
                      <a:pt x="62" y="80"/>
                      <a:pt x="80" y="62"/>
                      <a:pt x="80" y="40"/>
                    </a:cubicBezTo>
                    <a:cubicBezTo>
                      <a:pt x="80" y="18"/>
                      <a:pt x="62" y="0"/>
                      <a:pt x="40" y="0"/>
                    </a:cubicBezTo>
                    <a:close/>
                    <a:moveTo>
                      <a:pt x="40" y="68"/>
                    </a:moveTo>
                    <a:cubicBezTo>
                      <a:pt x="25" y="68"/>
                      <a:pt x="12" y="56"/>
                      <a:pt x="12" y="40"/>
                    </a:cubicBezTo>
                    <a:cubicBezTo>
                      <a:pt x="12" y="25"/>
                      <a:pt x="25" y="12"/>
                      <a:pt x="40" y="12"/>
                    </a:cubicBezTo>
                    <a:cubicBezTo>
                      <a:pt x="56" y="12"/>
                      <a:pt x="68" y="25"/>
                      <a:pt x="68" y="40"/>
                    </a:cubicBezTo>
                    <a:cubicBezTo>
                      <a:pt x="68" y="56"/>
                      <a:pt x="56" y="68"/>
                      <a:pt x="40" y="68"/>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grpSp>
        <p:nvGrpSpPr>
          <p:cNvPr id="2203" name="Google Shape;2203;p41"/>
          <p:cNvGrpSpPr/>
          <p:nvPr/>
        </p:nvGrpSpPr>
        <p:grpSpPr>
          <a:xfrm>
            <a:off x="6934200" y="1335317"/>
            <a:ext cx="914400" cy="914400"/>
            <a:chOff x="6934200" y="1371600"/>
            <a:chExt cx="914400" cy="914400"/>
          </a:xfrm>
        </p:grpSpPr>
        <p:sp>
          <p:nvSpPr>
            <p:cNvPr id="2204" name="Google Shape;2204;p41"/>
            <p:cNvSpPr/>
            <p:nvPr/>
          </p:nvSpPr>
          <p:spPr>
            <a:xfrm>
              <a:off x="6934200" y="1371600"/>
              <a:ext cx="914400" cy="914400"/>
            </a:xfrm>
            <a:prstGeom prst="ellipse">
              <a:avLst/>
            </a:prstGeom>
            <a:solidFill>
              <a:schemeClr val="lt1"/>
            </a:solidFill>
            <a:ln cap="flat" cmpd="sng" w="15875">
              <a:solidFill>
                <a:srgbClr val="F6F9FC"/>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2205" name="Google Shape;2205;p41"/>
            <p:cNvGrpSpPr/>
            <p:nvPr/>
          </p:nvGrpSpPr>
          <p:grpSpPr>
            <a:xfrm>
              <a:off x="7139939" y="1577340"/>
              <a:ext cx="502923" cy="502920"/>
              <a:chOff x="2614613" y="796926"/>
              <a:chExt cx="388938" cy="388937"/>
            </a:xfrm>
          </p:grpSpPr>
          <p:sp>
            <p:nvSpPr>
              <p:cNvPr id="2206" name="Google Shape;2206;p41"/>
              <p:cNvSpPr/>
              <p:nvPr/>
            </p:nvSpPr>
            <p:spPr>
              <a:xfrm>
                <a:off x="2874963" y="796926"/>
                <a:ext cx="128588" cy="130175"/>
              </a:xfrm>
              <a:custGeom>
                <a:rect b="b" l="l" r="r" t="t"/>
                <a:pathLst>
                  <a:path extrusionOk="0" h="82" w="81">
                    <a:moveTo>
                      <a:pt x="81" y="41"/>
                    </a:moveTo>
                    <a:lnTo>
                      <a:pt x="40" y="0"/>
                    </a:lnTo>
                    <a:lnTo>
                      <a:pt x="0" y="41"/>
                    </a:lnTo>
                    <a:lnTo>
                      <a:pt x="40" y="82"/>
                    </a:lnTo>
                    <a:lnTo>
                      <a:pt x="81" y="41"/>
                    </a:lnTo>
                    <a:close/>
                    <a:moveTo>
                      <a:pt x="40" y="12"/>
                    </a:moveTo>
                    <a:lnTo>
                      <a:pt x="69" y="41"/>
                    </a:lnTo>
                    <a:lnTo>
                      <a:pt x="40" y="70"/>
                    </a:lnTo>
                    <a:lnTo>
                      <a:pt x="11" y="41"/>
                    </a:lnTo>
                    <a:lnTo>
                      <a:pt x="40" y="12"/>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7" name="Google Shape;2207;p41"/>
              <p:cNvSpPr/>
              <p:nvPr/>
            </p:nvSpPr>
            <p:spPr>
              <a:xfrm>
                <a:off x="2874963" y="1055688"/>
                <a:ext cx="128588" cy="130175"/>
              </a:xfrm>
              <a:custGeom>
                <a:rect b="b" l="l" r="r" t="t"/>
                <a:pathLst>
                  <a:path extrusionOk="0" h="120" w="119">
                    <a:moveTo>
                      <a:pt x="59" y="0"/>
                    </a:moveTo>
                    <a:cubicBezTo>
                      <a:pt x="26" y="0"/>
                      <a:pt x="0" y="27"/>
                      <a:pt x="0" y="60"/>
                    </a:cubicBezTo>
                    <a:cubicBezTo>
                      <a:pt x="0" y="93"/>
                      <a:pt x="26" y="120"/>
                      <a:pt x="59" y="120"/>
                    </a:cubicBezTo>
                    <a:cubicBezTo>
                      <a:pt x="93" y="120"/>
                      <a:pt x="119" y="93"/>
                      <a:pt x="119" y="60"/>
                    </a:cubicBezTo>
                    <a:cubicBezTo>
                      <a:pt x="119" y="27"/>
                      <a:pt x="93" y="0"/>
                      <a:pt x="59" y="0"/>
                    </a:cubicBezTo>
                    <a:close/>
                    <a:moveTo>
                      <a:pt x="59" y="108"/>
                    </a:moveTo>
                    <a:cubicBezTo>
                      <a:pt x="33" y="108"/>
                      <a:pt x="12" y="87"/>
                      <a:pt x="12" y="60"/>
                    </a:cubicBezTo>
                    <a:cubicBezTo>
                      <a:pt x="12" y="34"/>
                      <a:pt x="33" y="12"/>
                      <a:pt x="59" y="12"/>
                    </a:cubicBezTo>
                    <a:cubicBezTo>
                      <a:pt x="86" y="12"/>
                      <a:pt x="107" y="34"/>
                      <a:pt x="107" y="60"/>
                    </a:cubicBezTo>
                    <a:cubicBezTo>
                      <a:pt x="107" y="87"/>
                      <a:pt x="86" y="108"/>
                      <a:pt x="59" y="108"/>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8" name="Google Shape;2208;p41"/>
              <p:cNvSpPr/>
              <p:nvPr/>
            </p:nvSpPr>
            <p:spPr>
              <a:xfrm>
                <a:off x="2614613" y="796926"/>
                <a:ext cx="130175" cy="130175"/>
              </a:xfrm>
              <a:custGeom>
                <a:rect b="b" l="l" r="r" t="t"/>
                <a:pathLst>
                  <a:path extrusionOk="0" h="82" w="82">
                    <a:moveTo>
                      <a:pt x="41" y="0"/>
                    </a:moveTo>
                    <a:lnTo>
                      <a:pt x="21" y="41"/>
                    </a:lnTo>
                    <a:lnTo>
                      <a:pt x="0" y="82"/>
                    </a:lnTo>
                    <a:lnTo>
                      <a:pt x="41" y="82"/>
                    </a:lnTo>
                    <a:lnTo>
                      <a:pt x="82" y="82"/>
                    </a:lnTo>
                    <a:lnTo>
                      <a:pt x="61" y="41"/>
                    </a:lnTo>
                    <a:lnTo>
                      <a:pt x="41" y="0"/>
                    </a:lnTo>
                    <a:close/>
                    <a:moveTo>
                      <a:pt x="41" y="74"/>
                    </a:moveTo>
                    <a:lnTo>
                      <a:pt x="13" y="74"/>
                    </a:lnTo>
                    <a:lnTo>
                      <a:pt x="28" y="44"/>
                    </a:lnTo>
                    <a:lnTo>
                      <a:pt x="41" y="19"/>
                    </a:lnTo>
                    <a:lnTo>
                      <a:pt x="54" y="44"/>
                    </a:lnTo>
                    <a:lnTo>
                      <a:pt x="68" y="74"/>
                    </a:lnTo>
                    <a:lnTo>
                      <a:pt x="41" y="74"/>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09" name="Google Shape;2209;p41"/>
              <p:cNvSpPr/>
              <p:nvPr/>
            </p:nvSpPr>
            <p:spPr>
              <a:xfrm>
                <a:off x="2763838" y="844551"/>
                <a:ext cx="92075" cy="34925"/>
              </a:xfrm>
              <a:custGeom>
                <a:rect b="b" l="l" r="r" t="t"/>
                <a:pathLst>
                  <a:path extrusionOk="0" h="22" w="58">
                    <a:moveTo>
                      <a:pt x="39" y="8"/>
                    </a:moveTo>
                    <a:lnTo>
                      <a:pt x="0" y="8"/>
                    </a:lnTo>
                    <a:lnTo>
                      <a:pt x="0" y="14"/>
                    </a:lnTo>
                    <a:lnTo>
                      <a:pt x="39" y="14"/>
                    </a:lnTo>
                    <a:lnTo>
                      <a:pt x="39" y="22"/>
                    </a:lnTo>
                    <a:lnTo>
                      <a:pt x="58" y="11"/>
                    </a:lnTo>
                    <a:lnTo>
                      <a:pt x="39" y="0"/>
                    </a:lnTo>
                    <a:lnTo>
                      <a:pt x="39" y="8"/>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10" name="Google Shape;2210;p41"/>
              <p:cNvSpPr/>
              <p:nvPr/>
            </p:nvSpPr>
            <p:spPr>
              <a:xfrm>
                <a:off x="2921001" y="944563"/>
                <a:ext cx="34925" cy="92075"/>
              </a:xfrm>
              <a:custGeom>
                <a:rect b="b" l="l" r="r" t="t"/>
                <a:pathLst>
                  <a:path extrusionOk="0" h="58" w="22">
                    <a:moveTo>
                      <a:pt x="8" y="0"/>
                    </a:moveTo>
                    <a:lnTo>
                      <a:pt x="8" y="40"/>
                    </a:lnTo>
                    <a:lnTo>
                      <a:pt x="0" y="40"/>
                    </a:lnTo>
                    <a:lnTo>
                      <a:pt x="11" y="58"/>
                    </a:lnTo>
                    <a:lnTo>
                      <a:pt x="22" y="40"/>
                    </a:lnTo>
                    <a:lnTo>
                      <a:pt x="14" y="40"/>
                    </a:lnTo>
                    <a:lnTo>
                      <a:pt x="14" y="0"/>
                    </a:lnTo>
                    <a:lnTo>
                      <a:pt x="8"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11" name="Google Shape;2211;p41"/>
              <p:cNvSpPr/>
              <p:nvPr/>
            </p:nvSpPr>
            <p:spPr>
              <a:xfrm>
                <a:off x="2662238" y="944563"/>
                <a:ext cx="34925" cy="92075"/>
              </a:xfrm>
              <a:custGeom>
                <a:rect b="b" l="l" r="r" t="t"/>
                <a:pathLst>
                  <a:path extrusionOk="0" h="58" w="22">
                    <a:moveTo>
                      <a:pt x="14" y="58"/>
                    </a:moveTo>
                    <a:lnTo>
                      <a:pt x="14" y="19"/>
                    </a:lnTo>
                    <a:lnTo>
                      <a:pt x="22" y="19"/>
                    </a:lnTo>
                    <a:lnTo>
                      <a:pt x="11" y="0"/>
                    </a:lnTo>
                    <a:lnTo>
                      <a:pt x="0" y="19"/>
                    </a:lnTo>
                    <a:lnTo>
                      <a:pt x="8" y="19"/>
                    </a:lnTo>
                    <a:lnTo>
                      <a:pt x="8" y="58"/>
                    </a:lnTo>
                    <a:lnTo>
                      <a:pt x="14" y="58"/>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12" name="Google Shape;2212;p41"/>
              <p:cNvSpPr/>
              <p:nvPr/>
            </p:nvSpPr>
            <p:spPr>
              <a:xfrm>
                <a:off x="2614613" y="1055688"/>
                <a:ext cx="130175" cy="130175"/>
              </a:xfrm>
              <a:custGeom>
                <a:rect b="b" l="l" r="r" t="t"/>
                <a:pathLst>
                  <a:path extrusionOk="0" h="82" w="82">
                    <a:moveTo>
                      <a:pt x="0" y="82"/>
                    </a:moveTo>
                    <a:lnTo>
                      <a:pt x="82" y="82"/>
                    </a:lnTo>
                    <a:lnTo>
                      <a:pt x="82" y="0"/>
                    </a:lnTo>
                    <a:lnTo>
                      <a:pt x="0" y="0"/>
                    </a:lnTo>
                    <a:lnTo>
                      <a:pt x="0" y="82"/>
                    </a:lnTo>
                    <a:close/>
                    <a:moveTo>
                      <a:pt x="8" y="8"/>
                    </a:moveTo>
                    <a:lnTo>
                      <a:pt x="74" y="8"/>
                    </a:lnTo>
                    <a:lnTo>
                      <a:pt x="74" y="73"/>
                    </a:lnTo>
                    <a:lnTo>
                      <a:pt x="8" y="73"/>
                    </a:lnTo>
                    <a:lnTo>
                      <a:pt x="8" y="8"/>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pic>
        <p:nvPicPr>
          <p:cNvPr id="2213" name="Google Shape;2213;p41"/>
          <p:cNvPicPr preferRelativeResize="0"/>
          <p:nvPr/>
        </p:nvPicPr>
        <p:blipFill rotWithShape="1">
          <a:blip r:embed="rId8">
            <a:alphaModFix/>
          </a:blip>
          <a:srcRect b="0" l="0" r="0" t="0"/>
          <a:stretch/>
        </p:blipFill>
        <p:spPr>
          <a:xfrm flipH="1">
            <a:off x="8019069" y="2746703"/>
            <a:ext cx="5574432" cy="4288599"/>
          </a:xfrm>
          <a:prstGeom prst="rect">
            <a:avLst/>
          </a:prstGeom>
          <a:noFill/>
          <a:ln>
            <a:noFill/>
          </a:ln>
        </p:spPr>
      </p:pic>
      <p:pic>
        <p:nvPicPr>
          <p:cNvPr descr="A close up of a device&#10;&#10;Description automatically generated" id="2214" name="Google Shape;2214;p41"/>
          <p:cNvPicPr preferRelativeResize="0"/>
          <p:nvPr/>
        </p:nvPicPr>
        <p:blipFill rotWithShape="1">
          <a:blip r:embed="rId9">
            <a:alphaModFix/>
          </a:blip>
          <a:srcRect b="0" l="0" r="0" t="0"/>
          <a:stretch/>
        </p:blipFill>
        <p:spPr>
          <a:xfrm>
            <a:off x="-11129" y="3187330"/>
            <a:ext cx="3632448" cy="254097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2167"/>
                                        </p:tgtEl>
                                        <p:attrNameLst>
                                          <p:attrName>style.visibility</p:attrName>
                                        </p:attrNameLst>
                                      </p:cBhvr>
                                      <p:to>
                                        <p:strVal val="visible"/>
                                      </p:to>
                                    </p:set>
                                    <p:animEffect filter="fade" transition="in">
                                      <p:cBhvr>
                                        <p:cTn dur="500"/>
                                        <p:tgtEl>
                                          <p:spTgt spid="2167"/>
                                        </p:tgtEl>
                                      </p:cBhvr>
                                    </p:animEffect>
                                  </p:childTnLst>
                                </p:cTn>
                              </p:par>
                            </p:childTnLst>
                          </p:cTn>
                        </p:par>
                        <p:par>
                          <p:cTn fill="hold">
                            <p:stCondLst>
                              <p:cond delay="500"/>
                            </p:stCondLst>
                            <p:childTnLst>
                              <p:par>
                                <p:cTn fill="hold" nodeType="afterEffect" presetClass="entr" presetID="23" presetSubtype="16">
                                  <p:stCondLst>
                                    <p:cond delay="0"/>
                                  </p:stCondLst>
                                  <p:childTnLst>
                                    <p:set>
                                      <p:cBhvr>
                                        <p:cTn dur="1" fill="hold">
                                          <p:stCondLst>
                                            <p:cond delay="0"/>
                                          </p:stCondLst>
                                        </p:cTn>
                                        <p:tgtEl>
                                          <p:spTgt spid="2179"/>
                                        </p:tgtEl>
                                        <p:attrNameLst>
                                          <p:attrName>style.visibility</p:attrName>
                                        </p:attrNameLst>
                                      </p:cBhvr>
                                      <p:to>
                                        <p:strVal val="visible"/>
                                      </p:to>
                                    </p:set>
                                    <p:anim calcmode="lin" valueType="num">
                                      <p:cBhvr additive="base">
                                        <p:cTn dur="500"/>
                                        <p:tgtEl>
                                          <p:spTgt spid="2179"/>
                                        </p:tgtEl>
                                        <p:attrNameLst>
                                          <p:attrName>ppt_w</p:attrName>
                                        </p:attrNameLst>
                                      </p:cBhvr>
                                      <p:tavLst>
                                        <p:tav fmla="" tm="0">
                                          <p:val>
                                            <p:strVal val="0"/>
                                          </p:val>
                                        </p:tav>
                                        <p:tav fmla="" tm="100000">
                                          <p:val>
                                            <p:strVal val="#ppt_w"/>
                                          </p:val>
                                        </p:tav>
                                      </p:tavLst>
                                    </p:anim>
                                    <p:anim calcmode="lin" valueType="num">
                                      <p:cBhvr additive="base">
                                        <p:cTn dur="500"/>
                                        <p:tgtEl>
                                          <p:spTgt spid="2179"/>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2173"/>
                                        </p:tgtEl>
                                        <p:attrNameLst>
                                          <p:attrName>style.visibility</p:attrName>
                                        </p:attrNameLst>
                                      </p:cBhvr>
                                      <p:to>
                                        <p:strVal val="visible"/>
                                      </p:to>
                                    </p:set>
                                    <p:animEffect filter="fade" transition="in">
                                      <p:cBhvr>
                                        <p:cTn dur="500"/>
                                        <p:tgtEl>
                                          <p:spTgt spid="2173"/>
                                        </p:tgtEl>
                                      </p:cBhvr>
                                    </p:animEffect>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2191"/>
                                        </p:tgtEl>
                                        <p:attrNameLst>
                                          <p:attrName>style.visibility</p:attrName>
                                        </p:attrNameLst>
                                      </p:cBhvr>
                                      <p:to>
                                        <p:strVal val="visible"/>
                                      </p:to>
                                    </p:set>
                                    <p:anim calcmode="lin" valueType="num">
                                      <p:cBhvr additive="base">
                                        <p:cTn dur="500"/>
                                        <p:tgtEl>
                                          <p:spTgt spid="2191"/>
                                        </p:tgtEl>
                                        <p:attrNameLst>
                                          <p:attrName>ppt_w</p:attrName>
                                        </p:attrNameLst>
                                      </p:cBhvr>
                                      <p:tavLst>
                                        <p:tav fmla="" tm="0">
                                          <p:val>
                                            <p:strVal val="0"/>
                                          </p:val>
                                        </p:tav>
                                        <p:tav fmla="" tm="100000">
                                          <p:val>
                                            <p:strVal val="#ppt_w"/>
                                          </p:val>
                                        </p:tav>
                                      </p:tavLst>
                                    </p:anim>
                                    <p:anim calcmode="lin" valueType="num">
                                      <p:cBhvr additive="base">
                                        <p:cTn dur="500"/>
                                        <p:tgtEl>
                                          <p:spTgt spid="2191"/>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2174"/>
                                        </p:tgtEl>
                                        <p:attrNameLst>
                                          <p:attrName>style.visibility</p:attrName>
                                        </p:attrNameLst>
                                      </p:cBhvr>
                                      <p:to>
                                        <p:strVal val="visible"/>
                                      </p:to>
                                    </p:set>
                                    <p:animEffect filter="fade" transition="in">
                                      <p:cBhvr>
                                        <p:cTn dur="500"/>
                                        <p:tgtEl>
                                          <p:spTgt spid="2174"/>
                                        </p:tgtEl>
                                      </p:cBhvr>
                                    </p:animEffect>
                                  </p:childTnLst>
                                </p:cTn>
                              </p:par>
                            </p:childTnLst>
                          </p:cTn>
                        </p:par>
                        <p:par>
                          <p:cTn fill="hold">
                            <p:stCondLst>
                              <p:cond delay="1500"/>
                            </p:stCondLst>
                            <p:childTnLst>
                              <p:par>
                                <p:cTn fill="hold" nodeType="afterEffect" presetClass="entr" presetID="23" presetSubtype="16">
                                  <p:stCondLst>
                                    <p:cond delay="0"/>
                                  </p:stCondLst>
                                  <p:childTnLst>
                                    <p:set>
                                      <p:cBhvr>
                                        <p:cTn dur="1" fill="hold">
                                          <p:stCondLst>
                                            <p:cond delay="0"/>
                                          </p:stCondLst>
                                        </p:cTn>
                                        <p:tgtEl>
                                          <p:spTgt spid="2203"/>
                                        </p:tgtEl>
                                        <p:attrNameLst>
                                          <p:attrName>style.visibility</p:attrName>
                                        </p:attrNameLst>
                                      </p:cBhvr>
                                      <p:to>
                                        <p:strVal val="visible"/>
                                      </p:to>
                                    </p:set>
                                    <p:anim calcmode="lin" valueType="num">
                                      <p:cBhvr additive="base">
                                        <p:cTn dur="500"/>
                                        <p:tgtEl>
                                          <p:spTgt spid="2203"/>
                                        </p:tgtEl>
                                        <p:attrNameLst>
                                          <p:attrName>ppt_w</p:attrName>
                                        </p:attrNameLst>
                                      </p:cBhvr>
                                      <p:tavLst>
                                        <p:tav fmla="" tm="0">
                                          <p:val>
                                            <p:strVal val="0"/>
                                          </p:val>
                                        </p:tav>
                                        <p:tav fmla="" tm="100000">
                                          <p:val>
                                            <p:strVal val="#ppt_w"/>
                                          </p:val>
                                        </p:tav>
                                      </p:tavLst>
                                    </p:anim>
                                    <p:anim calcmode="lin" valueType="num">
                                      <p:cBhvr additive="base">
                                        <p:cTn dur="500"/>
                                        <p:tgtEl>
                                          <p:spTgt spid="2203"/>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2175"/>
                                        </p:tgtEl>
                                        <p:attrNameLst>
                                          <p:attrName>style.visibility</p:attrName>
                                        </p:attrNameLst>
                                      </p:cBhvr>
                                      <p:to>
                                        <p:strVal val="visible"/>
                                      </p:to>
                                    </p:set>
                                    <p:animEffect filter="fade" transition="in">
                                      <p:cBhvr>
                                        <p:cTn dur="500"/>
                                        <p:tgtEl>
                                          <p:spTgt spid="2175"/>
                                        </p:tgtEl>
                                      </p:cBhvr>
                                    </p:animEffect>
                                  </p:childTnLst>
                                </p:cTn>
                              </p:par>
                            </p:childTnLst>
                          </p:cTn>
                        </p:par>
                        <p:par>
                          <p:cTn fill="hold">
                            <p:stCondLst>
                              <p:cond delay="2000"/>
                            </p:stCondLst>
                            <p:childTnLst>
                              <p:par>
                                <p:cTn fill="hold" nodeType="afterEffect" presetClass="entr" presetID="23" presetSubtype="16">
                                  <p:stCondLst>
                                    <p:cond delay="0"/>
                                  </p:stCondLst>
                                  <p:childTnLst>
                                    <p:set>
                                      <p:cBhvr>
                                        <p:cTn dur="1" fill="hold">
                                          <p:stCondLst>
                                            <p:cond delay="0"/>
                                          </p:stCondLst>
                                        </p:cTn>
                                        <p:tgtEl>
                                          <p:spTgt spid="2176"/>
                                        </p:tgtEl>
                                        <p:attrNameLst>
                                          <p:attrName>style.visibility</p:attrName>
                                        </p:attrNameLst>
                                      </p:cBhvr>
                                      <p:to>
                                        <p:strVal val="visible"/>
                                      </p:to>
                                    </p:set>
                                    <p:anim calcmode="lin" valueType="num">
                                      <p:cBhvr additive="base">
                                        <p:cTn dur="500"/>
                                        <p:tgtEl>
                                          <p:spTgt spid="2176"/>
                                        </p:tgtEl>
                                        <p:attrNameLst>
                                          <p:attrName>ppt_w</p:attrName>
                                        </p:attrNameLst>
                                      </p:cBhvr>
                                      <p:tavLst>
                                        <p:tav fmla="" tm="0">
                                          <p:val>
                                            <p:strVal val="0"/>
                                          </p:val>
                                        </p:tav>
                                        <p:tav fmla="" tm="100000">
                                          <p:val>
                                            <p:strVal val="#ppt_w"/>
                                          </p:val>
                                        </p:tav>
                                      </p:tavLst>
                                    </p:anim>
                                    <p:anim calcmode="lin" valueType="num">
                                      <p:cBhvr additive="base">
                                        <p:cTn dur="500"/>
                                        <p:tgtEl>
                                          <p:spTgt spid="2176"/>
                                        </p:tgtEl>
                                        <p:attrNameLst>
                                          <p:attrName>ppt_h</p:attrName>
                                        </p:attrNameLst>
                                      </p:cBhvr>
                                      <p:tavLst>
                                        <p:tav fmla="" tm="0">
                                          <p:val>
                                            <p:strVal val="0"/>
                                          </p:val>
                                        </p:tav>
                                        <p:tav fmla="" tm="100000">
                                          <p:val>
                                            <p:strVal val="#ppt_h"/>
                                          </p:val>
                                        </p:tav>
                                      </p:tavLst>
                                    </p:anim>
                                  </p:childTnLst>
                                </p:cTn>
                              </p:par>
                              <p:par>
                                <p:cTn fill="hold" nodeType="withEffect" presetClass="entr" presetID="10" presetSubtype="0">
                                  <p:stCondLst>
                                    <p:cond delay="0"/>
                                  </p:stCondLst>
                                  <p:childTnLst>
                                    <p:set>
                                      <p:cBhvr>
                                        <p:cTn dur="1" fill="hold">
                                          <p:stCondLst>
                                            <p:cond delay="0"/>
                                          </p:stCondLst>
                                        </p:cTn>
                                        <p:tgtEl>
                                          <p:spTgt spid="2172"/>
                                        </p:tgtEl>
                                        <p:attrNameLst>
                                          <p:attrName>style.visibility</p:attrName>
                                        </p:attrNameLst>
                                      </p:cBhvr>
                                      <p:to>
                                        <p:strVal val="visible"/>
                                      </p:to>
                                    </p:set>
                                    <p:animEffect filter="fade" transition="in">
                                      <p:cBhvr>
                                        <p:cTn dur="500"/>
                                        <p:tgtEl>
                                          <p:spTgt spid="21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9" name="Shape 2219"/>
        <p:cNvGrpSpPr/>
        <p:nvPr/>
      </p:nvGrpSpPr>
      <p:grpSpPr>
        <a:xfrm>
          <a:off x="0" y="0"/>
          <a:ext cx="0" cy="0"/>
          <a:chOff x="0" y="0"/>
          <a:chExt cx="0" cy="0"/>
        </a:xfrm>
      </p:grpSpPr>
      <p:sp>
        <p:nvSpPr>
          <p:cNvPr id="2220" name="Google Shape;2220;p42"/>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0" lang="en-US" sz="900" u="none" cap="none" strike="noStrike">
                <a:solidFill>
                  <a:srgbClr val="000000"/>
                </a:solidFill>
                <a:latin typeface="Arial"/>
                <a:ea typeface="Arial"/>
                <a:cs typeface="Arial"/>
                <a:sym typeface="Arial"/>
              </a:rPr>
              <a:t>For Research Use Only.  Not for use in diagnostic procedures. </a:t>
            </a:r>
            <a:endParaRPr/>
          </a:p>
        </p:txBody>
      </p:sp>
      <p:sp>
        <p:nvSpPr>
          <p:cNvPr id="2221" name="Google Shape;2221;p42"/>
          <p:cNvSpPr txBox="1"/>
          <p:nvPr>
            <p:ph type="title"/>
          </p:nvPr>
        </p:nvSpPr>
        <p:spPr>
          <a:xfrm>
            <a:off x="291757" y="209956"/>
            <a:ext cx="11417643" cy="109728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F3F3F"/>
              </a:buClr>
              <a:buSzPts val="3200"/>
              <a:buFont typeface="Arial"/>
              <a:buNone/>
            </a:pPr>
            <a:r>
              <a:rPr lang="en-US" sz="3200"/>
              <a:t>Sequencing Power for Every Scale</a:t>
            </a:r>
            <a:br>
              <a:rPr lang="en-US" sz="2400">
                <a:solidFill>
                  <a:srgbClr val="7F7F7F"/>
                </a:solidFill>
              </a:rPr>
            </a:br>
            <a:endParaRPr>
              <a:solidFill>
                <a:srgbClr val="7F7F7F"/>
              </a:solidFill>
            </a:endParaRPr>
          </a:p>
        </p:txBody>
      </p:sp>
      <p:sp>
        <p:nvSpPr>
          <p:cNvPr id="2222" name="Google Shape;2222;p42"/>
          <p:cNvSpPr txBox="1"/>
          <p:nvPr>
            <p:ph idx="2" type="body"/>
          </p:nvPr>
        </p:nvSpPr>
        <p:spPr>
          <a:xfrm>
            <a:off x="355257" y="5854464"/>
            <a:ext cx="11417643" cy="216982"/>
          </a:xfrm>
          <a:prstGeom prst="rect">
            <a:avLst/>
          </a:prstGeom>
          <a:noFill/>
          <a:ln>
            <a:noFill/>
          </a:ln>
        </p:spPr>
        <p:txBody>
          <a:bodyPr anchorCtr="0" anchor="b" bIns="45700" lIns="91425" spcFirstLastPara="1" rIns="91425" wrap="square" tIns="45700">
            <a:spAutoFit/>
          </a:bodyPr>
          <a:lstStyle/>
          <a:p>
            <a:pPr indent="0" lvl="0" marL="0" rtl="0" algn="l">
              <a:lnSpc>
                <a:spcPct val="90000"/>
              </a:lnSpc>
              <a:spcBef>
                <a:spcPts val="0"/>
              </a:spcBef>
              <a:spcAft>
                <a:spcPts val="0"/>
              </a:spcAft>
              <a:buClr>
                <a:srgbClr val="7F7F7F"/>
              </a:buClr>
              <a:buSzPts val="900"/>
              <a:buFont typeface="Arial"/>
              <a:buNone/>
            </a:pPr>
            <a:r>
              <a:rPr lang="en-US"/>
              <a:t>*Data on file</a:t>
            </a:r>
            <a:endParaRPr/>
          </a:p>
        </p:txBody>
      </p:sp>
      <p:sp>
        <p:nvSpPr>
          <p:cNvPr id="2223" name="Google Shape;2223;p42"/>
          <p:cNvSpPr/>
          <p:nvPr/>
        </p:nvSpPr>
        <p:spPr>
          <a:xfrm>
            <a:off x="8001000" y="1371601"/>
            <a:ext cx="3886200" cy="4343398"/>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Arial"/>
              <a:ea typeface="Arial"/>
              <a:cs typeface="Arial"/>
              <a:sym typeface="Arial"/>
            </a:endParaRPr>
          </a:p>
        </p:txBody>
      </p:sp>
      <p:grpSp>
        <p:nvGrpSpPr>
          <p:cNvPr id="2224" name="Google Shape;2224;p42"/>
          <p:cNvGrpSpPr/>
          <p:nvPr/>
        </p:nvGrpSpPr>
        <p:grpSpPr>
          <a:xfrm>
            <a:off x="8420100" y="2515537"/>
            <a:ext cx="3467100" cy="2055527"/>
            <a:chOff x="8305800" y="2471513"/>
            <a:chExt cx="3467100" cy="2055527"/>
          </a:xfrm>
        </p:grpSpPr>
        <p:sp>
          <p:nvSpPr>
            <p:cNvPr id="2225" name="Google Shape;2225;p42"/>
            <p:cNvSpPr txBox="1"/>
            <p:nvPr/>
          </p:nvSpPr>
          <p:spPr>
            <a:xfrm>
              <a:off x="8305800" y="2471513"/>
              <a:ext cx="3067050" cy="307777"/>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rgbClr val="000000"/>
                  </a:solidFill>
                  <a:latin typeface="Arial"/>
                  <a:ea typeface="Arial"/>
                  <a:cs typeface="Arial"/>
                  <a:sym typeface="Arial"/>
                </a:rPr>
                <a:t>Key Takeaway:</a:t>
              </a:r>
              <a:endParaRPr/>
            </a:p>
          </p:txBody>
        </p:sp>
        <p:grpSp>
          <p:nvGrpSpPr>
            <p:cNvPr id="2226" name="Google Shape;2226;p42"/>
            <p:cNvGrpSpPr/>
            <p:nvPr/>
          </p:nvGrpSpPr>
          <p:grpSpPr>
            <a:xfrm>
              <a:off x="8305801" y="3037612"/>
              <a:ext cx="3467099" cy="492443"/>
              <a:chOff x="8305801" y="3100210"/>
              <a:chExt cx="3467099" cy="492443"/>
            </a:xfrm>
          </p:grpSpPr>
          <p:pic>
            <p:nvPicPr>
              <p:cNvPr id="2227" name="Google Shape;2227;p42"/>
              <p:cNvPicPr preferRelativeResize="0"/>
              <p:nvPr/>
            </p:nvPicPr>
            <p:blipFill rotWithShape="1">
              <a:blip r:embed="rId3">
                <a:alphaModFix/>
              </a:blip>
              <a:srcRect b="0" l="0" r="0" t="0"/>
              <a:stretch/>
            </p:blipFill>
            <p:spPr>
              <a:xfrm>
                <a:off x="8305801" y="3100210"/>
                <a:ext cx="310596" cy="310596"/>
              </a:xfrm>
              <a:prstGeom prst="rect">
                <a:avLst/>
              </a:prstGeom>
              <a:noFill/>
              <a:ln>
                <a:noFill/>
              </a:ln>
            </p:spPr>
          </p:pic>
          <p:sp>
            <p:nvSpPr>
              <p:cNvPr id="2228" name="Google Shape;2228;p42"/>
              <p:cNvSpPr txBox="1"/>
              <p:nvPr/>
            </p:nvSpPr>
            <p:spPr>
              <a:xfrm>
                <a:off x="8843010" y="3100210"/>
                <a:ext cx="2929890" cy="492443"/>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191919"/>
                  </a:buClr>
                  <a:buSzPts val="1600"/>
                  <a:buFont typeface="Arial"/>
                  <a:buNone/>
                </a:pPr>
                <a:r>
                  <a:rPr b="0" i="0" lang="en-US" sz="1600" u="none" cap="none" strike="noStrike">
                    <a:solidFill>
                      <a:srgbClr val="191919"/>
                    </a:solidFill>
                    <a:latin typeface="Arial"/>
                    <a:ea typeface="Arial"/>
                    <a:cs typeface="Arial"/>
                    <a:sym typeface="Arial"/>
                  </a:rPr>
                  <a:t>Greater than 20,000</a:t>
                </a:r>
                <a:br>
                  <a:rPr b="0" i="0" lang="en-US" sz="1600" u="none" cap="none" strike="noStrike">
                    <a:solidFill>
                      <a:srgbClr val="191919"/>
                    </a:solidFill>
                    <a:latin typeface="Arial"/>
                    <a:ea typeface="Arial"/>
                    <a:cs typeface="Arial"/>
                    <a:sym typeface="Arial"/>
                  </a:rPr>
                </a:br>
                <a:r>
                  <a:rPr b="0" i="0" lang="en-US" sz="1600" u="none" cap="none" strike="noStrike">
                    <a:solidFill>
                      <a:srgbClr val="191919"/>
                    </a:solidFill>
                    <a:latin typeface="Arial"/>
                    <a:ea typeface="Arial"/>
                    <a:cs typeface="Arial"/>
                    <a:sym typeface="Arial"/>
                  </a:rPr>
                  <a:t>sequencers shipped globally</a:t>
                </a:r>
                <a:endParaRPr/>
              </a:p>
            </p:txBody>
          </p:sp>
        </p:grpSp>
        <p:grpSp>
          <p:nvGrpSpPr>
            <p:cNvPr id="2229" name="Google Shape;2229;p42"/>
            <p:cNvGrpSpPr/>
            <p:nvPr/>
          </p:nvGrpSpPr>
          <p:grpSpPr>
            <a:xfrm>
              <a:off x="8305800" y="3788376"/>
              <a:ext cx="3467100" cy="738664"/>
              <a:chOff x="8305800" y="3876423"/>
              <a:chExt cx="3467100" cy="738664"/>
            </a:xfrm>
          </p:grpSpPr>
          <p:pic>
            <p:nvPicPr>
              <p:cNvPr id="2230" name="Google Shape;2230;p42"/>
              <p:cNvPicPr preferRelativeResize="0"/>
              <p:nvPr/>
            </p:nvPicPr>
            <p:blipFill rotWithShape="1">
              <a:blip r:embed="rId3">
                <a:alphaModFix/>
              </a:blip>
              <a:srcRect b="0" l="0" r="0" t="0"/>
              <a:stretch/>
            </p:blipFill>
            <p:spPr>
              <a:xfrm>
                <a:off x="8305800" y="3876423"/>
                <a:ext cx="310596" cy="310596"/>
              </a:xfrm>
              <a:prstGeom prst="rect">
                <a:avLst/>
              </a:prstGeom>
              <a:noFill/>
              <a:ln>
                <a:noFill/>
              </a:ln>
            </p:spPr>
          </p:pic>
          <p:sp>
            <p:nvSpPr>
              <p:cNvPr id="2231" name="Google Shape;2231;p42"/>
              <p:cNvSpPr txBox="1"/>
              <p:nvPr/>
            </p:nvSpPr>
            <p:spPr>
              <a:xfrm>
                <a:off x="8843010" y="3876423"/>
                <a:ext cx="2929890" cy="738664"/>
              </a:xfrm>
              <a:prstGeom prst="rect">
                <a:avLst/>
              </a:prstGeom>
              <a:noFill/>
              <a:ln>
                <a:noFill/>
              </a:ln>
            </p:spPr>
            <p:txBody>
              <a:bodyPr anchorCtr="0" anchor="ctr" bIns="0" lIns="0" spcFirstLastPara="1" rIns="0" wrap="square" tIns="0">
                <a:spAutoFit/>
              </a:bodyPr>
              <a:lstStyle/>
              <a:p>
                <a:pPr indent="0" lvl="0" marL="0" marR="0" rtl="0" algn="l">
                  <a:lnSpc>
                    <a:spcPct val="100000"/>
                  </a:lnSpc>
                  <a:spcBef>
                    <a:spcPts val="0"/>
                  </a:spcBef>
                  <a:spcAft>
                    <a:spcPts val="0"/>
                  </a:spcAft>
                  <a:buClr>
                    <a:srgbClr val="191919"/>
                  </a:buClr>
                  <a:buSzPts val="1600"/>
                  <a:buFont typeface="Arial"/>
                  <a:buNone/>
                </a:pPr>
                <a:r>
                  <a:rPr b="0" i="0" lang="en-US" sz="1600" u="none" cap="none" strike="noStrike">
                    <a:solidFill>
                      <a:srgbClr val="191919"/>
                    </a:solidFill>
                    <a:latin typeface="Arial"/>
                    <a:ea typeface="Arial"/>
                    <a:cs typeface="Arial"/>
                    <a:sym typeface="Arial"/>
                  </a:rPr>
                  <a:t>300,000 peer-reviewed publications, 5x vs.</a:t>
                </a:r>
                <a:br>
                  <a:rPr b="0" i="0" lang="en-US" sz="1600" u="none" cap="none" strike="noStrike">
                    <a:solidFill>
                      <a:srgbClr val="191919"/>
                    </a:solidFill>
                    <a:latin typeface="Arial"/>
                    <a:ea typeface="Arial"/>
                    <a:cs typeface="Arial"/>
                    <a:sym typeface="Arial"/>
                  </a:rPr>
                </a:br>
                <a:r>
                  <a:rPr b="0" i="0" lang="en-US" sz="1600" u="none" cap="none" strike="noStrike">
                    <a:solidFill>
                      <a:srgbClr val="191919"/>
                    </a:solidFill>
                    <a:latin typeface="Arial"/>
                    <a:ea typeface="Arial"/>
                    <a:cs typeface="Arial"/>
                    <a:sym typeface="Arial"/>
                  </a:rPr>
                  <a:t>all other participants*</a:t>
                </a:r>
                <a:endParaRPr/>
              </a:p>
            </p:txBody>
          </p:sp>
        </p:grpSp>
      </p:grpSp>
      <p:cxnSp>
        <p:nvCxnSpPr>
          <p:cNvPr id="2232" name="Google Shape;2232;p42"/>
          <p:cNvCxnSpPr/>
          <p:nvPr/>
        </p:nvCxnSpPr>
        <p:spPr>
          <a:xfrm rot="10800000">
            <a:off x="802102" y="1371601"/>
            <a:ext cx="22861" cy="4100392"/>
          </a:xfrm>
          <a:prstGeom prst="straightConnector1">
            <a:avLst/>
          </a:prstGeom>
          <a:noFill/>
          <a:ln cap="flat" cmpd="sng" w="19050">
            <a:solidFill>
              <a:schemeClr val="accent1"/>
            </a:solidFill>
            <a:prstDash val="solid"/>
            <a:miter lim="800000"/>
            <a:headEnd len="sm" w="sm" type="none"/>
            <a:tailEnd len="med" w="med" type="triangle"/>
          </a:ln>
        </p:spPr>
      </p:cxnSp>
      <p:cxnSp>
        <p:nvCxnSpPr>
          <p:cNvPr id="2233" name="Google Shape;2233;p42"/>
          <p:cNvCxnSpPr/>
          <p:nvPr/>
        </p:nvCxnSpPr>
        <p:spPr>
          <a:xfrm>
            <a:off x="814436" y="5471993"/>
            <a:ext cx="7129414" cy="0"/>
          </a:xfrm>
          <a:prstGeom prst="straightConnector1">
            <a:avLst/>
          </a:prstGeom>
          <a:noFill/>
          <a:ln cap="flat" cmpd="sng" w="19050">
            <a:solidFill>
              <a:schemeClr val="accent1"/>
            </a:solidFill>
            <a:prstDash val="solid"/>
            <a:miter lim="800000"/>
            <a:headEnd len="sm" w="sm" type="none"/>
            <a:tailEnd len="med" w="med" type="triangle"/>
          </a:ln>
        </p:spPr>
      </p:cxnSp>
      <p:sp>
        <p:nvSpPr>
          <p:cNvPr id="2234" name="Google Shape;2234;p42"/>
          <p:cNvSpPr txBox="1"/>
          <p:nvPr/>
        </p:nvSpPr>
        <p:spPr>
          <a:xfrm>
            <a:off x="2715974" y="5472210"/>
            <a:ext cx="2937950"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Decreasing price per Gb</a:t>
            </a:r>
            <a:endParaRPr/>
          </a:p>
        </p:txBody>
      </p:sp>
      <p:sp>
        <p:nvSpPr>
          <p:cNvPr id="2235" name="Google Shape;2235;p42"/>
          <p:cNvSpPr txBox="1"/>
          <p:nvPr/>
        </p:nvSpPr>
        <p:spPr>
          <a:xfrm rot="-5400000">
            <a:off x="-850270" y="3227904"/>
            <a:ext cx="2781531" cy="30777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Increasing system price &amp; output</a:t>
            </a:r>
            <a:endParaRPr/>
          </a:p>
        </p:txBody>
      </p:sp>
      <p:pic>
        <p:nvPicPr>
          <p:cNvPr descr="\\ussd-file\Depts\Commercial\Marketing\Marketing_Services\Graphics_Team\GraphicsStore\Events\GSM_GlobalSalesMeeting\GSM_2014\PPT\General_Session\Friday\Jeremy\support\Nova_closed_front_NoShadow.png" id="2236" name="Google Shape;2236;p42"/>
          <p:cNvPicPr preferRelativeResize="0"/>
          <p:nvPr/>
        </p:nvPicPr>
        <p:blipFill rotWithShape="1">
          <a:blip r:embed="rId4">
            <a:alphaModFix/>
          </a:blip>
          <a:srcRect b="0" l="0" r="0" t="0"/>
          <a:stretch/>
        </p:blipFill>
        <p:spPr>
          <a:xfrm>
            <a:off x="3751344" y="2902891"/>
            <a:ext cx="647960" cy="599956"/>
          </a:xfrm>
          <a:prstGeom prst="rect">
            <a:avLst/>
          </a:prstGeom>
          <a:noFill/>
          <a:ln>
            <a:noFill/>
          </a:ln>
        </p:spPr>
      </p:pic>
      <p:pic>
        <p:nvPicPr>
          <p:cNvPr descr="MiSeq_front_wMonitor_NoShadow.png" id="2237" name="Google Shape;2237;p42"/>
          <p:cNvPicPr preferRelativeResize="0"/>
          <p:nvPr/>
        </p:nvPicPr>
        <p:blipFill rotWithShape="1">
          <a:blip r:embed="rId5">
            <a:alphaModFix/>
          </a:blip>
          <a:srcRect b="0" l="0" r="0" t="0"/>
          <a:stretch/>
        </p:blipFill>
        <p:spPr>
          <a:xfrm>
            <a:off x="2764154" y="3436212"/>
            <a:ext cx="647960" cy="468212"/>
          </a:xfrm>
          <a:prstGeom prst="rect">
            <a:avLst/>
          </a:prstGeom>
          <a:noFill/>
          <a:ln>
            <a:noFill/>
          </a:ln>
        </p:spPr>
      </p:pic>
      <p:pic>
        <p:nvPicPr>
          <p:cNvPr id="2238" name="Google Shape;2238;p42"/>
          <p:cNvPicPr preferRelativeResize="0"/>
          <p:nvPr/>
        </p:nvPicPr>
        <p:blipFill rotWithShape="1">
          <a:blip r:embed="rId6">
            <a:alphaModFix/>
          </a:blip>
          <a:srcRect b="0" l="0" r="0" t="0"/>
          <a:stretch/>
        </p:blipFill>
        <p:spPr>
          <a:xfrm>
            <a:off x="2028793" y="3834906"/>
            <a:ext cx="522222" cy="469843"/>
          </a:xfrm>
          <a:prstGeom prst="rect">
            <a:avLst/>
          </a:prstGeom>
          <a:noFill/>
          <a:ln>
            <a:noFill/>
          </a:ln>
        </p:spPr>
      </p:pic>
      <p:pic>
        <p:nvPicPr>
          <p:cNvPr descr="apex-6000-rendering-front.png" id="2239" name="Google Shape;2239;p42"/>
          <p:cNvPicPr preferRelativeResize="0"/>
          <p:nvPr/>
        </p:nvPicPr>
        <p:blipFill rotWithShape="1">
          <a:blip r:embed="rId7">
            <a:alphaModFix/>
          </a:blip>
          <a:srcRect b="7742" l="0" r="0" t="0"/>
          <a:stretch/>
        </p:blipFill>
        <p:spPr>
          <a:xfrm>
            <a:off x="5567614" y="1810156"/>
            <a:ext cx="1115852" cy="933080"/>
          </a:xfrm>
          <a:prstGeom prst="rect">
            <a:avLst/>
          </a:prstGeom>
          <a:noFill/>
          <a:ln>
            <a:noFill/>
          </a:ln>
        </p:spPr>
      </p:pic>
      <p:pic>
        <p:nvPicPr>
          <p:cNvPr id="2240" name="Google Shape;2240;p42"/>
          <p:cNvPicPr preferRelativeResize="0"/>
          <p:nvPr/>
        </p:nvPicPr>
        <p:blipFill rotWithShape="1">
          <a:blip r:embed="rId8">
            <a:alphaModFix/>
          </a:blip>
          <a:srcRect b="6809" l="6810" r="6809" t="6810"/>
          <a:stretch/>
        </p:blipFill>
        <p:spPr>
          <a:xfrm>
            <a:off x="1026405" y="4166203"/>
            <a:ext cx="769001" cy="597495"/>
          </a:xfrm>
          <a:prstGeom prst="rect">
            <a:avLst/>
          </a:prstGeom>
          <a:noFill/>
          <a:ln>
            <a:noFill/>
          </a:ln>
        </p:spPr>
      </p:pic>
      <p:sp>
        <p:nvSpPr>
          <p:cNvPr id="2241" name="Google Shape;2241;p42"/>
          <p:cNvSpPr/>
          <p:nvPr/>
        </p:nvSpPr>
        <p:spPr>
          <a:xfrm>
            <a:off x="924487" y="4887136"/>
            <a:ext cx="884473" cy="132787"/>
          </a:xfrm>
          <a:prstGeom prst="rect">
            <a:avLst/>
          </a:prstGeom>
          <a:noFill/>
          <a:ln>
            <a:noFill/>
          </a:ln>
        </p:spPr>
        <p:txBody>
          <a:bodyPr anchorCtr="0" anchor="t" bIns="0" lIns="68575" spcFirstLastPara="1" rIns="68575"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iSeq™ 100 </a:t>
            </a:r>
            <a:endParaRPr/>
          </a:p>
        </p:txBody>
      </p:sp>
      <p:pic>
        <p:nvPicPr>
          <p:cNvPr descr="A close up of a device&#10;&#10;Description automatically generated" id="2242" name="Google Shape;2242;p42"/>
          <p:cNvPicPr preferRelativeResize="0"/>
          <p:nvPr/>
        </p:nvPicPr>
        <p:blipFill rotWithShape="1">
          <a:blip r:embed="rId9">
            <a:alphaModFix/>
          </a:blip>
          <a:srcRect b="0" l="0" r="0" t="0"/>
          <a:stretch/>
        </p:blipFill>
        <p:spPr>
          <a:xfrm>
            <a:off x="4719142" y="2484722"/>
            <a:ext cx="822461" cy="575327"/>
          </a:xfrm>
          <a:prstGeom prst="rect">
            <a:avLst/>
          </a:prstGeom>
          <a:noFill/>
          <a:ln>
            <a:noFill/>
          </a:ln>
        </p:spPr>
      </p:pic>
      <p:sp>
        <p:nvSpPr>
          <p:cNvPr id="2243" name="Google Shape;2243;p42"/>
          <p:cNvSpPr txBox="1"/>
          <p:nvPr/>
        </p:nvSpPr>
        <p:spPr>
          <a:xfrm>
            <a:off x="4346446" y="3064489"/>
            <a:ext cx="1539063"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NextSeq™ 1k/2k</a:t>
            </a:r>
            <a:endParaRPr/>
          </a:p>
        </p:txBody>
      </p:sp>
      <p:sp>
        <p:nvSpPr>
          <p:cNvPr id="2244" name="Google Shape;2244;p42"/>
          <p:cNvSpPr/>
          <p:nvPr/>
        </p:nvSpPr>
        <p:spPr>
          <a:xfrm>
            <a:off x="1833961" y="4442429"/>
            <a:ext cx="884473" cy="132787"/>
          </a:xfrm>
          <a:prstGeom prst="rect">
            <a:avLst/>
          </a:prstGeom>
          <a:noFill/>
          <a:ln>
            <a:noFill/>
          </a:ln>
        </p:spPr>
        <p:txBody>
          <a:bodyPr anchorCtr="0" anchor="t" bIns="0" lIns="68575" spcFirstLastPara="1" rIns="68575"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MiniSeq™</a:t>
            </a:r>
            <a:endParaRPr/>
          </a:p>
        </p:txBody>
      </p:sp>
      <p:sp>
        <p:nvSpPr>
          <p:cNvPr id="2245" name="Google Shape;2245;p42"/>
          <p:cNvSpPr/>
          <p:nvPr/>
        </p:nvSpPr>
        <p:spPr>
          <a:xfrm>
            <a:off x="2659566" y="4047972"/>
            <a:ext cx="884473" cy="132787"/>
          </a:xfrm>
          <a:prstGeom prst="rect">
            <a:avLst/>
          </a:prstGeom>
          <a:noFill/>
          <a:ln>
            <a:noFill/>
          </a:ln>
        </p:spPr>
        <p:txBody>
          <a:bodyPr anchorCtr="0" anchor="t" bIns="0" lIns="68575" spcFirstLastPara="1" rIns="68575"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MiSeq™</a:t>
            </a:r>
            <a:endParaRPr/>
          </a:p>
        </p:txBody>
      </p:sp>
      <p:sp>
        <p:nvSpPr>
          <p:cNvPr id="2246" name="Google Shape;2246;p42"/>
          <p:cNvSpPr/>
          <p:nvPr/>
        </p:nvSpPr>
        <p:spPr>
          <a:xfrm>
            <a:off x="3560704" y="3647981"/>
            <a:ext cx="1260753" cy="184417"/>
          </a:xfrm>
          <a:prstGeom prst="rect">
            <a:avLst/>
          </a:prstGeom>
          <a:noFill/>
          <a:ln>
            <a:noFill/>
          </a:ln>
        </p:spPr>
        <p:txBody>
          <a:bodyPr anchorCtr="0" anchor="t" bIns="0" lIns="68575" spcFirstLastPara="1" rIns="68575"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NextSeq™ 550</a:t>
            </a:r>
            <a:endParaRPr/>
          </a:p>
        </p:txBody>
      </p:sp>
      <p:sp>
        <p:nvSpPr>
          <p:cNvPr id="2247" name="Google Shape;2247;p42"/>
          <p:cNvSpPr/>
          <p:nvPr/>
        </p:nvSpPr>
        <p:spPr>
          <a:xfrm>
            <a:off x="5542638" y="2827280"/>
            <a:ext cx="1122220" cy="456215"/>
          </a:xfrm>
          <a:prstGeom prst="rect">
            <a:avLst/>
          </a:prstGeom>
          <a:noFill/>
          <a:ln>
            <a:noFill/>
          </a:ln>
        </p:spPr>
        <p:txBody>
          <a:bodyPr anchorCtr="0" anchor="t" bIns="0" lIns="68575" spcFirstLastPara="1" rIns="68575" wrap="square" tIns="0">
            <a:no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NovaSeq 6000</a:t>
            </a:r>
            <a:endParaRPr b="0" i="0" sz="1400" u="none" cap="none" strike="noStrike">
              <a:solidFill>
                <a:srgbClr val="000000"/>
              </a:solidFill>
              <a:latin typeface="Arial"/>
              <a:ea typeface="Arial"/>
              <a:cs typeface="Arial"/>
              <a:sym typeface="Arial"/>
            </a:endParaRPr>
          </a:p>
        </p:txBody>
      </p:sp>
      <p:sp>
        <p:nvSpPr>
          <p:cNvPr id="2248" name="Google Shape;2248;p42"/>
          <p:cNvSpPr txBox="1"/>
          <p:nvPr/>
        </p:nvSpPr>
        <p:spPr>
          <a:xfrm>
            <a:off x="6643390" y="2281749"/>
            <a:ext cx="829073" cy="24622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00"/>
              <a:buFont typeface="Arial"/>
              <a:buNone/>
            </a:pPr>
            <a:r>
              <a:rPr b="0" i="0" lang="en-US" sz="1000" u="none" cap="none" strike="noStrike">
                <a:solidFill>
                  <a:srgbClr val="000000"/>
                </a:solidFill>
                <a:latin typeface="Arial"/>
                <a:ea typeface="Arial"/>
                <a:cs typeface="Arial"/>
                <a:sym typeface="Arial"/>
              </a:rPr>
              <a:t>NovaSeq X</a:t>
            </a:r>
            <a:endParaRPr/>
          </a:p>
        </p:txBody>
      </p:sp>
      <p:pic>
        <p:nvPicPr>
          <p:cNvPr descr="A picture containing text, indoor, appliance, dark&#10;&#10;Description automatically generated" id="2249" name="Google Shape;2249;p42"/>
          <p:cNvPicPr preferRelativeResize="0"/>
          <p:nvPr/>
        </p:nvPicPr>
        <p:blipFill rotWithShape="1">
          <a:blip r:embed="rId10">
            <a:alphaModFix/>
          </a:blip>
          <a:srcRect b="0" l="0" r="0" t="0"/>
          <a:stretch/>
        </p:blipFill>
        <p:spPr>
          <a:xfrm>
            <a:off x="5751987" y="996994"/>
            <a:ext cx="2598292" cy="1461539"/>
          </a:xfrm>
          <a:prstGeom prst="rect">
            <a:avLst/>
          </a:prstGeom>
          <a:noFill/>
          <a:ln>
            <a:noFill/>
          </a:ln>
        </p:spPr>
      </p:pic>
      <p:grpSp>
        <p:nvGrpSpPr>
          <p:cNvPr id="2250" name="Google Shape;2250;p42"/>
          <p:cNvGrpSpPr/>
          <p:nvPr/>
        </p:nvGrpSpPr>
        <p:grpSpPr>
          <a:xfrm>
            <a:off x="10589154" y="78992"/>
            <a:ext cx="1075279" cy="1075279"/>
            <a:chOff x="10779499" y="172459"/>
            <a:chExt cx="1163841" cy="1163841"/>
          </a:xfrm>
        </p:grpSpPr>
        <p:sp>
          <p:nvSpPr>
            <p:cNvPr id="2251" name="Google Shape;2251;p42"/>
            <p:cNvSpPr/>
            <p:nvPr/>
          </p:nvSpPr>
          <p:spPr>
            <a:xfrm rot="-2700000">
              <a:off x="10949940" y="342900"/>
              <a:ext cx="822960" cy="822960"/>
            </a:xfrm>
            <a:prstGeom prst="ellipse">
              <a:avLst/>
            </a:prstGeom>
            <a:solidFill>
              <a:schemeClr val="lt1"/>
            </a:solidFill>
            <a:ln cap="flat" cmpd="sng" w="12700">
              <a:solidFill>
                <a:srgbClr val="FEF8F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600"/>
                <a:buFont typeface="Arial"/>
                <a:buNone/>
              </a:pPr>
              <a:r>
                <a:t/>
              </a:r>
              <a:endParaRPr b="0" i="0" sz="1600" u="none" cap="none" strike="noStrike">
                <a:solidFill>
                  <a:srgbClr val="FFFFFF"/>
                </a:solidFill>
                <a:latin typeface="Arial"/>
                <a:ea typeface="Arial"/>
                <a:cs typeface="Arial"/>
                <a:sym typeface="Arial"/>
              </a:endParaRPr>
            </a:p>
          </p:txBody>
        </p:sp>
        <p:grpSp>
          <p:nvGrpSpPr>
            <p:cNvPr id="2252" name="Google Shape;2252;p42"/>
            <p:cNvGrpSpPr/>
            <p:nvPr/>
          </p:nvGrpSpPr>
          <p:grpSpPr>
            <a:xfrm>
              <a:off x="11133687" y="527618"/>
              <a:ext cx="455466" cy="453524"/>
              <a:chOff x="3794125" y="4175126"/>
              <a:chExt cx="373063" cy="371475"/>
            </a:xfrm>
          </p:grpSpPr>
          <p:sp>
            <p:nvSpPr>
              <p:cNvPr id="2253" name="Google Shape;2253;p42"/>
              <p:cNvSpPr/>
              <p:nvPr/>
            </p:nvSpPr>
            <p:spPr>
              <a:xfrm>
                <a:off x="3794125" y="4175126"/>
                <a:ext cx="268287" cy="268288"/>
              </a:xfrm>
              <a:custGeom>
                <a:rect b="b" l="l" r="r" t="t"/>
                <a:pathLst>
                  <a:path extrusionOk="0" h="246" w="246">
                    <a:moveTo>
                      <a:pt x="246" y="123"/>
                    </a:moveTo>
                    <a:cubicBezTo>
                      <a:pt x="246" y="55"/>
                      <a:pt x="191" y="0"/>
                      <a:pt x="123" y="0"/>
                    </a:cubicBezTo>
                    <a:cubicBezTo>
                      <a:pt x="55" y="0"/>
                      <a:pt x="0" y="55"/>
                      <a:pt x="0" y="123"/>
                    </a:cubicBezTo>
                    <a:cubicBezTo>
                      <a:pt x="0" y="191"/>
                      <a:pt x="55" y="246"/>
                      <a:pt x="123" y="246"/>
                    </a:cubicBezTo>
                    <a:cubicBezTo>
                      <a:pt x="191" y="246"/>
                      <a:pt x="246" y="191"/>
                      <a:pt x="246" y="123"/>
                    </a:cubicBezTo>
                    <a:close/>
                    <a:moveTo>
                      <a:pt x="123" y="234"/>
                    </a:moveTo>
                    <a:cubicBezTo>
                      <a:pt x="62" y="234"/>
                      <a:pt x="12" y="184"/>
                      <a:pt x="12" y="123"/>
                    </a:cubicBezTo>
                    <a:cubicBezTo>
                      <a:pt x="12" y="62"/>
                      <a:pt x="62" y="12"/>
                      <a:pt x="123" y="12"/>
                    </a:cubicBezTo>
                    <a:cubicBezTo>
                      <a:pt x="184" y="12"/>
                      <a:pt x="234" y="62"/>
                      <a:pt x="234" y="123"/>
                    </a:cubicBezTo>
                    <a:cubicBezTo>
                      <a:pt x="234" y="184"/>
                      <a:pt x="184" y="234"/>
                      <a:pt x="123" y="234"/>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54" name="Google Shape;2254;p42"/>
              <p:cNvSpPr/>
              <p:nvPr/>
            </p:nvSpPr>
            <p:spPr>
              <a:xfrm>
                <a:off x="4043363" y="4422776"/>
                <a:ext cx="123825" cy="123825"/>
              </a:xfrm>
              <a:custGeom>
                <a:rect b="b" l="l" r="r" t="t"/>
                <a:pathLst>
                  <a:path extrusionOk="0" h="114" w="113">
                    <a:moveTo>
                      <a:pt x="112" y="93"/>
                    </a:moveTo>
                    <a:cubicBezTo>
                      <a:pt x="21" y="2"/>
                      <a:pt x="21" y="2"/>
                      <a:pt x="21" y="2"/>
                    </a:cubicBezTo>
                    <a:cubicBezTo>
                      <a:pt x="19" y="0"/>
                      <a:pt x="16" y="0"/>
                      <a:pt x="15" y="2"/>
                    </a:cubicBezTo>
                    <a:cubicBezTo>
                      <a:pt x="1" y="16"/>
                      <a:pt x="1" y="16"/>
                      <a:pt x="1" y="16"/>
                    </a:cubicBezTo>
                    <a:cubicBezTo>
                      <a:pt x="0" y="17"/>
                      <a:pt x="0" y="18"/>
                      <a:pt x="0" y="19"/>
                    </a:cubicBezTo>
                    <a:cubicBezTo>
                      <a:pt x="0" y="20"/>
                      <a:pt x="0" y="21"/>
                      <a:pt x="1" y="21"/>
                    </a:cubicBezTo>
                    <a:cubicBezTo>
                      <a:pt x="92" y="113"/>
                      <a:pt x="92" y="113"/>
                      <a:pt x="92" y="113"/>
                    </a:cubicBezTo>
                    <a:cubicBezTo>
                      <a:pt x="93" y="114"/>
                      <a:pt x="94" y="114"/>
                      <a:pt x="95" y="114"/>
                    </a:cubicBezTo>
                    <a:cubicBezTo>
                      <a:pt x="96" y="114"/>
                      <a:pt x="97" y="114"/>
                      <a:pt x="98" y="113"/>
                    </a:cubicBezTo>
                    <a:cubicBezTo>
                      <a:pt x="112" y="99"/>
                      <a:pt x="112" y="99"/>
                      <a:pt x="112" y="99"/>
                    </a:cubicBezTo>
                    <a:cubicBezTo>
                      <a:pt x="113" y="97"/>
                      <a:pt x="113" y="95"/>
                      <a:pt x="112" y="93"/>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55" name="Google Shape;2255;p42"/>
              <p:cNvSpPr/>
              <p:nvPr/>
            </p:nvSpPr>
            <p:spPr>
              <a:xfrm>
                <a:off x="4021138" y="4402138"/>
                <a:ext cx="31750" cy="30163"/>
              </a:xfrm>
              <a:custGeom>
                <a:rect b="b" l="l" r="r" t="t"/>
                <a:pathLst>
                  <a:path extrusionOk="0" h="19" w="20">
                    <a:moveTo>
                      <a:pt x="5" y="0"/>
                    </a:moveTo>
                    <a:lnTo>
                      <a:pt x="0" y="6"/>
                    </a:lnTo>
                    <a:lnTo>
                      <a:pt x="13" y="19"/>
                    </a:lnTo>
                    <a:lnTo>
                      <a:pt x="20" y="13"/>
                    </a:lnTo>
                    <a:lnTo>
                      <a:pt x="5" y="0"/>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sp>
            <p:nvSpPr>
              <p:cNvPr id="2256" name="Google Shape;2256;p42"/>
              <p:cNvSpPr/>
              <p:nvPr/>
            </p:nvSpPr>
            <p:spPr>
              <a:xfrm>
                <a:off x="3856038" y="4211638"/>
                <a:ext cx="141287" cy="34925"/>
              </a:xfrm>
              <a:custGeom>
                <a:rect b="b" l="l" r="r" t="t"/>
                <a:pathLst>
                  <a:path extrusionOk="0" h="33" w="130">
                    <a:moveTo>
                      <a:pt x="65" y="0"/>
                    </a:moveTo>
                    <a:cubicBezTo>
                      <a:pt x="40" y="0"/>
                      <a:pt x="16" y="11"/>
                      <a:pt x="0" y="30"/>
                    </a:cubicBezTo>
                    <a:cubicBezTo>
                      <a:pt x="3" y="33"/>
                      <a:pt x="3" y="33"/>
                      <a:pt x="3" y="33"/>
                    </a:cubicBezTo>
                    <a:cubicBezTo>
                      <a:pt x="18" y="14"/>
                      <a:pt x="41" y="4"/>
                      <a:pt x="65" y="4"/>
                    </a:cubicBezTo>
                    <a:cubicBezTo>
                      <a:pt x="89" y="4"/>
                      <a:pt x="112" y="15"/>
                      <a:pt x="127" y="33"/>
                    </a:cubicBezTo>
                    <a:cubicBezTo>
                      <a:pt x="130" y="30"/>
                      <a:pt x="130" y="30"/>
                      <a:pt x="130" y="30"/>
                    </a:cubicBezTo>
                    <a:cubicBezTo>
                      <a:pt x="114" y="11"/>
                      <a:pt x="91" y="0"/>
                      <a:pt x="65" y="0"/>
                    </a:cubicBezTo>
                    <a:close/>
                  </a:path>
                </a:pathLst>
              </a:custGeom>
              <a:solidFill>
                <a:schemeClr val="accen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rgbClr val="000000"/>
                  </a:solidFill>
                  <a:latin typeface="Arial"/>
                  <a:ea typeface="Arial"/>
                  <a:cs typeface="Arial"/>
                  <a:sym typeface="Arial"/>
                </a:endParaRPr>
              </a:p>
            </p:txBody>
          </p:sp>
        </p:grpSp>
      </p:grpSp>
      <p:sp>
        <p:nvSpPr>
          <p:cNvPr id="2257" name="Google Shape;2257;p42"/>
          <p:cNvSpPr/>
          <p:nvPr/>
        </p:nvSpPr>
        <p:spPr>
          <a:xfrm>
            <a:off x="859253" y="5184751"/>
            <a:ext cx="1161964" cy="210312"/>
          </a:xfrm>
          <a:prstGeom prst="rect">
            <a:avLst/>
          </a:prstGeom>
          <a:solidFill>
            <a:schemeClr val="accent1"/>
          </a:solidFill>
          <a:ln>
            <a:noFill/>
          </a:ln>
        </p:spPr>
        <p:txBody>
          <a:bodyPr anchorCtr="0" anchor="ctr" bIns="0" lIns="91425" spcFirstLastPara="1" rIns="91425" wrap="square" tIns="0">
            <a:noAutofit/>
          </a:bodyPr>
          <a:lstStyle/>
          <a:p>
            <a:pPr indent="0" lvl="0" marL="0" marR="0" rtl="0" algn="ctr">
              <a:spcBef>
                <a:spcPts val="0"/>
              </a:spcBef>
              <a:spcAft>
                <a:spcPts val="0"/>
              </a:spcAft>
              <a:buNone/>
            </a:pPr>
            <a:r>
              <a:rPr b="1" lang="en-US" sz="800">
                <a:solidFill>
                  <a:schemeClr val="lt1"/>
                </a:solidFill>
                <a:latin typeface="Arial"/>
                <a:ea typeface="Arial"/>
                <a:cs typeface="Arial"/>
                <a:sym typeface="Arial"/>
              </a:rPr>
              <a:t>1.2 Gb | 4M | 2x150</a:t>
            </a:r>
            <a:endParaRPr b="1" sz="800">
              <a:solidFill>
                <a:schemeClr val="lt1"/>
              </a:solidFill>
              <a:latin typeface="Arial"/>
              <a:ea typeface="Arial"/>
              <a:cs typeface="Arial"/>
              <a:sym typeface="Arial"/>
            </a:endParaRPr>
          </a:p>
        </p:txBody>
      </p:sp>
      <p:sp>
        <p:nvSpPr>
          <p:cNvPr id="2258" name="Google Shape;2258;p42"/>
          <p:cNvSpPr/>
          <p:nvPr/>
        </p:nvSpPr>
        <p:spPr>
          <a:xfrm>
            <a:off x="1859384" y="4669354"/>
            <a:ext cx="1161965" cy="210312"/>
          </a:xfrm>
          <a:prstGeom prst="rect">
            <a:avLst/>
          </a:prstGeom>
          <a:solidFill>
            <a:schemeClr val="accent1"/>
          </a:solidFill>
          <a:ln>
            <a:noFill/>
          </a:ln>
        </p:spPr>
        <p:txBody>
          <a:bodyPr anchorCtr="0" anchor="ctr" bIns="0" lIns="91425" spcFirstLastPara="1" rIns="91425" wrap="square" tIns="0">
            <a:noAutofit/>
          </a:bodyPr>
          <a:lstStyle/>
          <a:p>
            <a:pPr indent="0" lvl="0" marL="0" marR="0" rtl="0" algn="ctr">
              <a:spcBef>
                <a:spcPts val="0"/>
              </a:spcBef>
              <a:spcAft>
                <a:spcPts val="0"/>
              </a:spcAft>
              <a:buNone/>
            </a:pPr>
            <a:r>
              <a:rPr b="1" lang="en-US" sz="800">
                <a:solidFill>
                  <a:schemeClr val="lt1"/>
                </a:solidFill>
                <a:latin typeface="Arial"/>
                <a:ea typeface="Arial"/>
                <a:cs typeface="Arial"/>
                <a:sym typeface="Arial"/>
              </a:rPr>
              <a:t>7.5 Gb | 25M | 2x150</a:t>
            </a:r>
            <a:endParaRPr b="1" sz="800">
              <a:solidFill>
                <a:schemeClr val="lt1"/>
              </a:solidFill>
              <a:latin typeface="Arial"/>
              <a:ea typeface="Arial"/>
              <a:cs typeface="Arial"/>
              <a:sym typeface="Arial"/>
            </a:endParaRPr>
          </a:p>
        </p:txBody>
      </p:sp>
      <p:sp>
        <p:nvSpPr>
          <p:cNvPr id="2259" name="Google Shape;2259;p42"/>
          <p:cNvSpPr/>
          <p:nvPr/>
        </p:nvSpPr>
        <p:spPr>
          <a:xfrm>
            <a:off x="2693241" y="4228984"/>
            <a:ext cx="1161965" cy="210312"/>
          </a:xfrm>
          <a:prstGeom prst="rect">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800">
                <a:solidFill>
                  <a:srgbClr val="FFFFFF"/>
                </a:solidFill>
                <a:latin typeface="Arial"/>
                <a:ea typeface="Arial"/>
                <a:cs typeface="Arial"/>
                <a:sym typeface="Arial"/>
              </a:rPr>
              <a:t>15Gb | 25M | 2x300</a:t>
            </a:r>
            <a:endParaRPr/>
          </a:p>
        </p:txBody>
      </p:sp>
      <p:sp>
        <p:nvSpPr>
          <p:cNvPr id="2260" name="Google Shape;2260;p42"/>
          <p:cNvSpPr/>
          <p:nvPr/>
        </p:nvSpPr>
        <p:spPr>
          <a:xfrm>
            <a:off x="3701634" y="3855746"/>
            <a:ext cx="1161965" cy="210312"/>
          </a:xfrm>
          <a:prstGeom prst="rect">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800">
                <a:solidFill>
                  <a:srgbClr val="FFFFFF"/>
                </a:solidFill>
                <a:latin typeface="Arial"/>
                <a:ea typeface="Arial"/>
                <a:cs typeface="Arial"/>
                <a:sym typeface="Arial"/>
              </a:rPr>
              <a:t>120Gb | 400M | 2x150</a:t>
            </a:r>
            <a:endParaRPr/>
          </a:p>
        </p:txBody>
      </p:sp>
      <p:sp>
        <p:nvSpPr>
          <p:cNvPr id="2261" name="Google Shape;2261;p42"/>
          <p:cNvSpPr/>
          <p:nvPr/>
        </p:nvSpPr>
        <p:spPr>
          <a:xfrm>
            <a:off x="4618408" y="3310711"/>
            <a:ext cx="1161965" cy="209994"/>
          </a:xfrm>
          <a:prstGeom prst="rect">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800">
                <a:solidFill>
                  <a:srgbClr val="FFFFFF"/>
                </a:solidFill>
                <a:latin typeface="Arial"/>
                <a:ea typeface="Arial"/>
                <a:cs typeface="Arial"/>
                <a:sym typeface="Arial"/>
              </a:rPr>
              <a:t>330Gb* | 1.1B* | 2x150</a:t>
            </a:r>
            <a:endParaRPr/>
          </a:p>
        </p:txBody>
      </p:sp>
      <p:sp>
        <p:nvSpPr>
          <p:cNvPr id="2262" name="Google Shape;2262;p42"/>
          <p:cNvSpPr/>
          <p:nvPr/>
        </p:nvSpPr>
        <p:spPr>
          <a:xfrm>
            <a:off x="5675100" y="2998976"/>
            <a:ext cx="1161288" cy="206737"/>
          </a:xfrm>
          <a:prstGeom prst="rect">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800">
                <a:solidFill>
                  <a:srgbClr val="FFFFFF"/>
                </a:solidFill>
                <a:latin typeface="Arial"/>
                <a:ea typeface="Arial"/>
                <a:cs typeface="Arial"/>
                <a:sym typeface="Arial"/>
              </a:rPr>
              <a:t>6000Gb | 20B | 2x150</a:t>
            </a:r>
            <a:endParaRPr/>
          </a:p>
        </p:txBody>
      </p:sp>
      <p:sp>
        <p:nvSpPr>
          <p:cNvPr id="2263" name="Google Shape;2263;p42"/>
          <p:cNvSpPr/>
          <p:nvPr/>
        </p:nvSpPr>
        <p:spPr>
          <a:xfrm>
            <a:off x="6700647" y="2554440"/>
            <a:ext cx="1161288" cy="206737"/>
          </a:xfrm>
          <a:prstGeom prst="rect">
            <a:avLst/>
          </a:prstGeom>
          <a:solidFill>
            <a:schemeClr val="accent1"/>
          </a:solidFill>
          <a:ln>
            <a:noFill/>
          </a:ln>
        </p:spPr>
        <p:txBody>
          <a:bodyPr anchorCtr="0" anchor="ctr" bIns="0" lIns="0" spcFirstLastPara="1" rIns="0" wrap="square" tIns="0">
            <a:noAutofit/>
          </a:bodyPr>
          <a:lstStyle/>
          <a:p>
            <a:pPr indent="0" lvl="0" marL="0" marR="0" rtl="0" algn="ctr">
              <a:spcBef>
                <a:spcPts val="0"/>
              </a:spcBef>
              <a:spcAft>
                <a:spcPts val="0"/>
              </a:spcAft>
              <a:buNone/>
            </a:pPr>
            <a:r>
              <a:rPr b="1" lang="en-US" sz="800">
                <a:solidFill>
                  <a:srgbClr val="FFFFFF"/>
                </a:solidFill>
                <a:latin typeface="Arial"/>
                <a:ea typeface="Arial"/>
                <a:cs typeface="Arial"/>
                <a:sym typeface="Arial"/>
              </a:rPr>
              <a:t>16000Gb | 52B | 2x150</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8" name="Shape 2268"/>
        <p:cNvGrpSpPr/>
        <p:nvPr/>
      </p:nvGrpSpPr>
      <p:grpSpPr>
        <a:xfrm>
          <a:off x="0" y="0"/>
          <a:ext cx="0" cy="0"/>
          <a:chOff x="0" y="0"/>
          <a:chExt cx="0" cy="0"/>
        </a:xfrm>
      </p:grpSpPr>
      <p:sp>
        <p:nvSpPr>
          <p:cNvPr id="2269" name="Google Shape;2269;p43"/>
          <p:cNvSpPr txBox="1"/>
          <p:nvPr>
            <p:ph type="title"/>
          </p:nvPr>
        </p:nvSpPr>
        <p:spPr>
          <a:xfrm>
            <a:off x="274320" y="183240"/>
            <a:ext cx="11626426" cy="96127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Font typeface="Arial"/>
              <a:buNone/>
            </a:pPr>
            <a:r>
              <a:rPr lang="en-US" sz="3200">
                <a:solidFill>
                  <a:schemeClr val="lt1"/>
                </a:solidFill>
                <a:latin typeface="Arial"/>
                <a:ea typeface="Arial"/>
                <a:cs typeface="Arial"/>
                <a:sym typeface="Arial"/>
              </a:rPr>
              <a:t>FDA-regulated, CE-IVD marked </a:t>
            </a:r>
            <a:r>
              <a:rPr lang="en-US" sz="3200"/>
              <a:t>S</a:t>
            </a:r>
            <a:r>
              <a:rPr lang="en-US" sz="3200">
                <a:solidFill>
                  <a:schemeClr val="lt1"/>
                </a:solidFill>
                <a:latin typeface="Arial"/>
                <a:ea typeface="Arial"/>
                <a:cs typeface="Arial"/>
                <a:sym typeface="Arial"/>
              </a:rPr>
              <a:t>equencer</a:t>
            </a:r>
            <a:endParaRPr b="0">
              <a:solidFill>
                <a:schemeClr val="lt1"/>
              </a:solidFill>
            </a:endParaRPr>
          </a:p>
        </p:txBody>
      </p:sp>
      <p:sp>
        <p:nvSpPr>
          <p:cNvPr id="2270" name="Google Shape;2270;p43"/>
          <p:cNvSpPr txBox="1"/>
          <p:nvPr/>
        </p:nvSpPr>
        <p:spPr>
          <a:xfrm>
            <a:off x="5291666" y="1672386"/>
            <a:ext cx="6447366" cy="2790508"/>
          </a:xfrm>
          <a:prstGeom prst="rect">
            <a:avLst/>
          </a:prstGeom>
          <a:noFill/>
          <a:ln>
            <a:noFill/>
          </a:ln>
        </p:spPr>
        <p:txBody>
          <a:bodyPr anchorCtr="0" anchor="t" bIns="45700" lIns="91425" spcFirstLastPara="1" rIns="91425" wrap="square" tIns="45700">
            <a:spAutoFit/>
          </a:bodyPr>
          <a:lstStyle/>
          <a:p>
            <a:pPr indent="-171450" lvl="0" marL="171450" marR="0" rtl="0" algn="l">
              <a:spcBef>
                <a:spcPts val="0"/>
              </a:spcBef>
              <a:spcAft>
                <a:spcPts val="0"/>
              </a:spcAft>
              <a:buClr>
                <a:schemeClr val="lt1"/>
              </a:buClr>
              <a:buSzPts val="1800"/>
              <a:buFont typeface="Arial"/>
              <a:buChar char="•"/>
            </a:pPr>
            <a:r>
              <a:rPr lang="en-US" sz="1800">
                <a:solidFill>
                  <a:schemeClr val="lt1"/>
                </a:solidFill>
                <a:latin typeface="Arial"/>
                <a:ea typeface="Arial"/>
                <a:cs typeface="Arial"/>
                <a:sym typeface="Arial"/>
              </a:rPr>
              <a:t>Illumina is the leading provider of NGS IVD solutions, with three Dx platforms currently on the market and a growing menu of IVD tests</a:t>
            </a:r>
            <a:endParaRPr/>
          </a:p>
          <a:p>
            <a:pPr indent="-171450" lvl="0" marL="171450" marR="0" rtl="0" algn="l">
              <a:spcBef>
                <a:spcPts val="800"/>
              </a:spcBef>
              <a:spcAft>
                <a:spcPts val="0"/>
              </a:spcAft>
              <a:buClr>
                <a:schemeClr val="lt1"/>
              </a:buClr>
              <a:buSzPts val="1800"/>
              <a:buFont typeface="Arial"/>
              <a:buChar char="•"/>
            </a:pPr>
            <a:r>
              <a:rPr lang="en-US" sz="1800">
                <a:solidFill>
                  <a:schemeClr val="lt1"/>
                </a:solidFill>
                <a:latin typeface="Arial"/>
                <a:ea typeface="Arial"/>
                <a:cs typeface="Arial"/>
                <a:sym typeface="Arial"/>
              </a:rPr>
              <a:t>NovaSeqDx will be a fit-for-purpose clinical instrument that is designed to run IVD assays, developed either by Illumina or our partners.  </a:t>
            </a:r>
            <a:endParaRPr/>
          </a:p>
          <a:p>
            <a:pPr indent="-171450" lvl="0" marL="171450" marR="0" rtl="0" algn="l">
              <a:spcBef>
                <a:spcPts val="800"/>
              </a:spcBef>
              <a:spcAft>
                <a:spcPts val="0"/>
              </a:spcAft>
              <a:buClr>
                <a:schemeClr val="lt1"/>
              </a:buClr>
              <a:buSzPts val="1800"/>
              <a:buFont typeface="Arial"/>
              <a:buChar char="•"/>
            </a:pPr>
            <a:r>
              <a:rPr lang="en-US" sz="1800">
                <a:solidFill>
                  <a:schemeClr val="lt1"/>
                </a:solidFill>
                <a:latin typeface="Arial"/>
                <a:ea typeface="Arial"/>
                <a:cs typeface="Arial"/>
                <a:sym typeface="Arial"/>
              </a:rPr>
              <a:t>It will also function as an open platform system, which allows development of IVD assays for site specific use or for distribution. </a:t>
            </a:r>
            <a:endParaRPr/>
          </a:p>
        </p:txBody>
      </p:sp>
      <p:sp>
        <p:nvSpPr>
          <p:cNvPr id="2271" name="Google Shape;2271;p43"/>
          <p:cNvSpPr txBox="1"/>
          <p:nvPr/>
        </p:nvSpPr>
        <p:spPr>
          <a:xfrm>
            <a:off x="5291666" y="5444242"/>
            <a:ext cx="6447367" cy="4385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000">
                <a:solidFill>
                  <a:schemeClr val="lt1"/>
                </a:solidFill>
                <a:latin typeface="Arial"/>
                <a:ea typeface="Arial"/>
                <a:cs typeface="Arial"/>
                <a:sym typeface="Arial"/>
              </a:rPr>
              <a:t>From left to right:</a:t>
            </a:r>
            <a:endParaRPr/>
          </a:p>
          <a:p>
            <a:pPr indent="0" lvl="0" marL="0" marR="0" rtl="0" algn="l">
              <a:spcBef>
                <a:spcPts val="0"/>
              </a:spcBef>
              <a:spcAft>
                <a:spcPts val="0"/>
              </a:spcAft>
              <a:buNone/>
            </a:pPr>
            <a:r>
              <a:rPr lang="en-US" sz="1200">
                <a:solidFill>
                  <a:schemeClr val="lt1"/>
                </a:solidFill>
                <a:latin typeface="Arial"/>
                <a:ea typeface="Arial"/>
                <a:cs typeface="Arial"/>
                <a:sym typeface="Arial"/>
              </a:rPr>
              <a:t>MiSeqDx, NovaSeqDx, NextSeq 550Dx</a:t>
            </a:r>
            <a:endParaRPr/>
          </a:p>
        </p:txBody>
      </p:sp>
      <p:grpSp>
        <p:nvGrpSpPr>
          <p:cNvPr id="2272" name="Google Shape;2272;p43"/>
          <p:cNvGrpSpPr/>
          <p:nvPr/>
        </p:nvGrpSpPr>
        <p:grpSpPr>
          <a:xfrm>
            <a:off x="-249766" y="569899"/>
            <a:ext cx="6447366" cy="6288103"/>
            <a:chOff x="-249766" y="569899"/>
            <a:chExt cx="6447366" cy="6288103"/>
          </a:xfrm>
        </p:grpSpPr>
        <p:grpSp>
          <p:nvGrpSpPr>
            <p:cNvPr id="2273" name="Google Shape;2273;p43"/>
            <p:cNvGrpSpPr/>
            <p:nvPr/>
          </p:nvGrpSpPr>
          <p:grpSpPr>
            <a:xfrm>
              <a:off x="-249766" y="569899"/>
              <a:ext cx="6447366" cy="6288103"/>
              <a:chOff x="4282163" y="-31981"/>
              <a:chExt cx="5667795" cy="5527788"/>
            </a:xfrm>
          </p:grpSpPr>
          <p:pic>
            <p:nvPicPr>
              <p:cNvPr descr="A picture containing sitting, refrigerator&#10;&#10;Description automatically generated" id="2274" name="Google Shape;2274;p43"/>
              <p:cNvPicPr preferRelativeResize="0"/>
              <p:nvPr/>
            </p:nvPicPr>
            <p:blipFill rotWithShape="1">
              <a:blip r:embed="rId3">
                <a:alphaModFix/>
              </a:blip>
              <a:srcRect b="0" l="0" r="0" t="0"/>
              <a:stretch/>
            </p:blipFill>
            <p:spPr>
              <a:xfrm>
                <a:off x="4282163" y="-31981"/>
                <a:ext cx="5029200" cy="5527787"/>
              </a:xfrm>
              <a:prstGeom prst="rect">
                <a:avLst/>
              </a:prstGeom>
              <a:noFill/>
              <a:ln>
                <a:noFill/>
              </a:ln>
            </p:spPr>
          </p:pic>
          <p:pic>
            <p:nvPicPr>
              <p:cNvPr descr="A close up of a computer&#10;&#10;Description automatically generated" id="2275" name="Google Shape;2275;p43"/>
              <p:cNvPicPr preferRelativeResize="0"/>
              <p:nvPr/>
            </p:nvPicPr>
            <p:blipFill rotWithShape="1">
              <a:blip r:embed="rId4">
                <a:alphaModFix/>
              </a:blip>
              <a:srcRect b="0" l="0" r="0" t="0"/>
              <a:stretch/>
            </p:blipFill>
            <p:spPr>
              <a:xfrm>
                <a:off x="5243336" y="2606384"/>
                <a:ext cx="4706622" cy="2889423"/>
              </a:xfrm>
              <a:prstGeom prst="rect">
                <a:avLst/>
              </a:prstGeom>
              <a:noFill/>
              <a:ln>
                <a:noFill/>
              </a:ln>
            </p:spPr>
          </p:pic>
          <p:pic>
            <p:nvPicPr>
              <p:cNvPr descr="A picture containing sitting, parking, meter, table&#10;&#10;Description automatically generated" id="2276" name="Google Shape;2276;p43"/>
              <p:cNvPicPr preferRelativeResize="0"/>
              <p:nvPr/>
            </p:nvPicPr>
            <p:blipFill rotWithShape="1">
              <a:blip r:embed="rId5">
                <a:alphaModFix/>
              </a:blip>
              <a:srcRect b="0" l="0" r="0" t="0"/>
              <a:stretch/>
            </p:blipFill>
            <p:spPr>
              <a:xfrm>
                <a:off x="4501729" y="3577368"/>
                <a:ext cx="3834972" cy="1918438"/>
              </a:xfrm>
              <a:prstGeom prst="rect">
                <a:avLst/>
              </a:prstGeom>
              <a:noFill/>
              <a:ln>
                <a:noFill/>
              </a:ln>
            </p:spPr>
          </p:pic>
        </p:grpSp>
        <p:pic>
          <p:nvPicPr>
            <p:cNvPr descr="A picture containing sitting, refrigerator&#10;&#10;Description automatically generated" id="2277" name="Google Shape;2277;p43"/>
            <p:cNvPicPr preferRelativeResize="0"/>
            <p:nvPr/>
          </p:nvPicPr>
          <p:blipFill rotWithShape="1">
            <a:blip r:embed="rId6">
              <a:alphaModFix/>
            </a:blip>
            <a:srcRect b="0" l="0" r="0" t="0"/>
            <a:stretch/>
          </p:blipFill>
          <p:spPr>
            <a:xfrm>
              <a:off x="1306629" y="3086100"/>
              <a:ext cx="2608146" cy="311150"/>
            </a:xfrm>
            <a:prstGeom prst="rect">
              <a:avLst/>
            </a:prstGeom>
            <a:noFill/>
            <a:ln>
              <a:noFill/>
            </a:ln>
          </p:spPr>
        </p:pic>
        <p:pic>
          <p:nvPicPr>
            <p:cNvPr descr="A close up of a computer&#10;&#10;Description automatically generated" id="2278" name="Google Shape;2278;p43"/>
            <p:cNvPicPr preferRelativeResize="0"/>
            <p:nvPr/>
          </p:nvPicPr>
          <p:blipFill rotWithShape="1">
            <a:blip r:embed="rId7">
              <a:alphaModFix/>
            </a:blip>
            <a:srcRect b="0" l="0" r="0" t="0"/>
            <a:stretch/>
          </p:blipFill>
          <p:spPr>
            <a:xfrm>
              <a:off x="2154886" y="4566698"/>
              <a:ext cx="743889" cy="332327"/>
            </a:xfrm>
            <a:prstGeom prst="rect">
              <a:avLst/>
            </a:prstGeom>
            <a:noFill/>
            <a:ln>
              <a:noFill/>
            </a:ln>
          </p:spPr>
        </p:pic>
        <p:pic>
          <p:nvPicPr>
            <p:cNvPr descr="A picture containing sitting, parking, meter, table&#10;&#10;Description automatically generated" id="2279" name="Google Shape;2279;p43"/>
            <p:cNvPicPr preferRelativeResize="0"/>
            <p:nvPr/>
          </p:nvPicPr>
          <p:blipFill rotWithShape="1">
            <a:blip r:embed="rId8">
              <a:alphaModFix/>
            </a:blip>
            <a:srcRect b="0" l="0" r="0" t="0"/>
            <a:stretch/>
          </p:blipFill>
          <p:spPr>
            <a:xfrm>
              <a:off x="626531" y="6000750"/>
              <a:ext cx="379944" cy="390525"/>
            </a:xfrm>
            <a:prstGeom prst="rect">
              <a:avLst/>
            </a:prstGeom>
            <a:noFill/>
            <a:ln>
              <a:noFill/>
            </a:ln>
          </p:spPr>
        </p:pic>
      </p:grpSp>
    </p:spTree>
  </p:cSld>
  <p:clrMapOvr>
    <a:masterClrMapping/>
  </p:clrMapOvr>
  <mc:AlternateContent>
    <mc:Choice Requires="p14">
      <p:transition spd="slow" p14:dur="700">
        <p:fade/>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3" name="Shape 2283"/>
        <p:cNvGrpSpPr/>
        <p:nvPr/>
      </p:nvGrpSpPr>
      <p:grpSpPr>
        <a:xfrm>
          <a:off x="0" y="0"/>
          <a:ext cx="0" cy="0"/>
          <a:chOff x="0" y="0"/>
          <a:chExt cx="0" cy="0"/>
        </a:xfrm>
      </p:grpSpPr>
      <p:grpSp>
        <p:nvGrpSpPr>
          <p:cNvPr id="2284" name="Google Shape;2284;p44"/>
          <p:cNvGrpSpPr/>
          <p:nvPr/>
        </p:nvGrpSpPr>
        <p:grpSpPr>
          <a:xfrm>
            <a:off x="1853184" y="989583"/>
            <a:ext cx="9737344" cy="5173472"/>
            <a:chOff x="1389888" y="742187"/>
            <a:chExt cx="7303008" cy="3880104"/>
          </a:xfrm>
        </p:grpSpPr>
        <p:sp>
          <p:nvSpPr>
            <p:cNvPr id="2285" name="Google Shape;2285;p44"/>
            <p:cNvSpPr/>
            <p:nvPr/>
          </p:nvSpPr>
          <p:spPr>
            <a:xfrm>
              <a:off x="1831848" y="1327404"/>
              <a:ext cx="792479" cy="2932176"/>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2286" name="Google Shape;2286;p44"/>
            <p:cNvSpPr/>
            <p:nvPr/>
          </p:nvSpPr>
          <p:spPr>
            <a:xfrm>
              <a:off x="1389888" y="742187"/>
              <a:ext cx="7303008" cy="3880104"/>
            </a:xfrm>
            <a:prstGeom prst="rect">
              <a:avLst/>
            </a:prstGeom>
            <a:blipFill rotWithShape="1">
              <a:blip r:embed="rId4">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grpSp>
      <p:sp>
        <p:nvSpPr>
          <p:cNvPr id="2287" name="Google Shape;2287;p44"/>
          <p:cNvSpPr txBox="1"/>
          <p:nvPr>
            <p:ph type="title"/>
          </p:nvPr>
        </p:nvSpPr>
        <p:spPr>
          <a:xfrm>
            <a:off x="385403" y="271949"/>
            <a:ext cx="4919133" cy="509541"/>
          </a:xfrm>
          <a:prstGeom prst="rect">
            <a:avLst/>
          </a:prstGeom>
          <a:noFill/>
          <a:ln>
            <a:noFill/>
          </a:ln>
        </p:spPr>
        <p:txBody>
          <a:bodyPr anchorCtr="0" anchor="t" bIns="0" lIns="0" spcFirstLastPara="1" rIns="0" wrap="square" tIns="16925">
            <a:spAutoFit/>
          </a:bodyPr>
          <a:lstStyle/>
          <a:p>
            <a:pPr indent="0" lvl="0" marL="16933" rtl="0" algn="l">
              <a:spcBef>
                <a:spcPts val="0"/>
              </a:spcBef>
              <a:spcAft>
                <a:spcPts val="0"/>
              </a:spcAft>
              <a:buNone/>
            </a:pPr>
            <a:r>
              <a:rPr b="1" lang="en-US" sz="3200">
                <a:solidFill>
                  <a:srgbClr val="1A1717"/>
                </a:solidFill>
              </a:rPr>
              <a:t>Application By Sequencer</a:t>
            </a:r>
            <a:endParaRPr sz="3200"/>
          </a:p>
        </p:txBody>
      </p:sp>
      <p:graphicFrame>
        <p:nvGraphicFramePr>
          <p:cNvPr id="2288" name="Google Shape;2288;p44"/>
          <p:cNvGraphicFramePr/>
          <p:nvPr/>
        </p:nvGraphicFramePr>
        <p:xfrm>
          <a:off x="1888405" y="1025651"/>
          <a:ext cx="3000000" cy="3000000"/>
        </p:xfrm>
        <a:graphic>
          <a:graphicData uri="http://schemas.openxmlformats.org/drawingml/2006/table">
            <a:tbl>
              <a:tblPr bandRow="1" firstRow="1">
                <a:noFill/>
                <a:tableStyleId>{CC689982-DA90-4512-AB8A-9B40B70953C3}</a:tableStyleId>
              </a:tblPr>
              <a:tblGrid>
                <a:gridCol w="2015925"/>
                <a:gridCol w="2060775"/>
                <a:gridCol w="5498250"/>
              </a:tblGrid>
              <a:tr h="684450">
                <a:tc>
                  <a:txBody>
                    <a:bodyPr/>
                    <a:lstStyle/>
                    <a:p>
                      <a:pPr indent="0" lvl="0" marL="46990" marR="0" rtl="0" algn="l">
                        <a:lnSpc>
                          <a:spcPct val="100000"/>
                        </a:lnSpc>
                        <a:spcBef>
                          <a:spcPts val="0"/>
                        </a:spcBef>
                        <a:spcAft>
                          <a:spcPts val="0"/>
                        </a:spcAft>
                        <a:buNone/>
                      </a:pPr>
                      <a:r>
                        <a:rPr b="1" lang="en-US" sz="2000" u="none" cap="none" strike="noStrike">
                          <a:latin typeface="Arial"/>
                          <a:ea typeface="Arial"/>
                          <a:cs typeface="Arial"/>
                          <a:sym typeface="Arial"/>
                        </a:rPr>
                        <a:t>Amount of Data</a:t>
                      </a:r>
                      <a:endParaRPr sz="2000" u="none" cap="none" strike="noStrike">
                        <a:latin typeface="Arial"/>
                        <a:ea typeface="Arial"/>
                        <a:cs typeface="Arial"/>
                        <a:sym typeface="Arial"/>
                      </a:endParaRPr>
                    </a:p>
                  </a:txBody>
                  <a:tcPr marT="179500" marB="0" marR="0" marL="0">
                    <a:lnL cap="flat" cmpd="sng" w="12700">
                      <a:solidFill>
                        <a:srgbClr val="1A1717"/>
                      </a:solidFill>
                      <a:prstDash val="solid"/>
                      <a:round/>
                      <a:headEnd len="sm" w="sm" type="none"/>
                      <a:tailEnd len="sm" w="sm" type="none"/>
                    </a:lnL>
                    <a:lnR cap="flat" cmpd="sng" w="12700">
                      <a:solidFill>
                        <a:srgbClr val="1A1717"/>
                      </a:solidFill>
                      <a:prstDash val="solid"/>
                      <a:round/>
                      <a:headEnd len="sm" w="sm" type="none"/>
                      <a:tailEnd len="sm" w="sm" type="none"/>
                    </a:lnR>
                    <a:lnT cap="flat" cmpd="sng" w="12700">
                      <a:solidFill>
                        <a:srgbClr val="1A1717"/>
                      </a:solidFill>
                      <a:prstDash val="solid"/>
                      <a:round/>
                      <a:headEnd len="sm" w="sm" type="none"/>
                      <a:tailEnd len="sm" w="sm" type="none"/>
                    </a:lnT>
                    <a:lnB cap="flat" cmpd="sng" w="12700">
                      <a:solidFill>
                        <a:srgbClr val="1A1717"/>
                      </a:solidFill>
                      <a:prstDash val="solid"/>
                      <a:round/>
                      <a:headEnd len="sm" w="sm" type="none"/>
                      <a:tailEnd len="sm" w="sm" type="none"/>
                    </a:lnB>
                    <a:solidFill>
                      <a:srgbClr val="E7E6E6"/>
                    </a:solidFill>
                  </a:tcPr>
                </a:tc>
                <a:tc>
                  <a:txBody>
                    <a:bodyPr/>
                    <a:lstStyle/>
                    <a:p>
                      <a:pPr indent="0" lvl="0" marL="0" marR="0" rtl="0" algn="ctr">
                        <a:lnSpc>
                          <a:spcPct val="100000"/>
                        </a:lnSpc>
                        <a:spcBef>
                          <a:spcPts val="0"/>
                        </a:spcBef>
                        <a:spcAft>
                          <a:spcPts val="0"/>
                        </a:spcAft>
                        <a:buNone/>
                      </a:pPr>
                      <a:r>
                        <a:rPr b="1" lang="en-US" sz="2000" u="none" cap="none" strike="noStrike">
                          <a:latin typeface="Arial"/>
                          <a:ea typeface="Arial"/>
                          <a:cs typeface="Arial"/>
                          <a:sym typeface="Arial"/>
                        </a:rPr>
                        <a:t>Sequencer</a:t>
                      </a:r>
                      <a:endParaRPr sz="2000" u="none" cap="none" strike="noStrike">
                        <a:latin typeface="Arial"/>
                        <a:ea typeface="Arial"/>
                        <a:cs typeface="Arial"/>
                        <a:sym typeface="Arial"/>
                      </a:endParaRPr>
                    </a:p>
                  </a:txBody>
                  <a:tcPr marT="179500" marB="0" marR="0" marL="0">
                    <a:lnL cap="flat" cmpd="sng" w="12700">
                      <a:solidFill>
                        <a:srgbClr val="1A1717"/>
                      </a:solidFill>
                      <a:prstDash val="solid"/>
                      <a:round/>
                      <a:headEnd len="sm" w="sm" type="none"/>
                      <a:tailEnd len="sm" w="sm" type="none"/>
                    </a:lnL>
                    <a:lnR cap="flat" cmpd="sng" w="12700">
                      <a:solidFill>
                        <a:srgbClr val="1A1717"/>
                      </a:solidFill>
                      <a:prstDash val="solid"/>
                      <a:round/>
                      <a:headEnd len="sm" w="sm" type="none"/>
                      <a:tailEnd len="sm" w="sm" type="none"/>
                    </a:lnR>
                    <a:lnT cap="flat" cmpd="sng" w="12700">
                      <a:solidFill>
                        <a:srgbClr val="1A1717"/>
                      </a:solidFill>
                      <a:prstDash val="solid"/>
                      <a:round/>
                      <a:headEnd len="sm" w="sm" type="none"/>
                      <a:tailEnd len="sm" w="sm" type="none"/>
                    </a:lnT>
                    <a:lnB cap="flat" cmpd="sng" w="12700">
                      <a:solidFill>
                        <a:srgbClr val="1A1717"/>
                      </a:solidFill>
                      <a:prstDash val="solid"/>
                      <a:round/>
                      <a:headEnd len="sm" w="sm" type="none"/>
                      <a:tailEnd len="sm" w="sm" type="none"/>
                    </a:lnB>
                    <a:solidFill>
                      <a:srgbClr val="E7E6E6"/>
                    </a:solidFill>
                  </a:tcPr>
                </a:tc>
                <a:tc>
                  <a:txBody>
                    <a:bodyPr/>
                    <a:lstStyle/>
                    <a:p>
                      <a:pPr indent="0" lvl="0" marL="0" marR="0" rtl="0" algn="ctr">
                        <a:lnSpc>
                          <a:spcPct val="100000"/>
                        </a:lnSpc>
                        <a:spcBef>
                          <a:spcPts val="0"/>
                        </a:spcBef>
                        <a:spcAft>
                          <a:spcPts val="0"/>
                        </a:spcAft>
                        <a:buNone/>
                      </a:pPr>
                      <a:r>
                        <a:rPr b="1" lang="en-US" sz="2000" u="none" cap="none" strike="noStrike">
                          <a:latin typeface="Arial"/>
                          <a:ea typeface="Arial"/>
                          <a:cs typeface="Arial"/>
                          <a:sym typeface="Arial"/>
                        </a:rPr>
                        <a:t>Applications</a:t>
                      </a:r>
                      <a:endParaRPr sz="2000" u="none" cap="none" strike="noStrike">
                        <a:latin typeface="Arial"/>
                        <a:ea typeface="Arial"/>
                        <a:cs typeface="Arial"/>
                        <a:sym typeface="Arial"/>
                      </a:endParaRPr>
                    </a:p>
                  </a:txBody>
                  <a:tcPr marT="179500" marB="0" marR="0" marL="0">
                    <a:lnL cap="flat" cmpd="sng" w="12700">
                      <a:solidFill>
                        <a:srgbClr val="1A1717"/>
                      </a:solidFill>
                      <a:prstDash val="solid"/>
                      <a:round/>
                      <a:headEnd len="sm" w="sm" type="none"/>
                      <a:tailEnd len="sm" w="sm" type="none"/>
                    </a:lnL>
                    <a:lnR cap="flat" cmpd="sng" w="12700">
                      <a:solidFill>
                        <a:srgbClr val="1A1717"/>
                      </a:solidFill>
                      <a:prstDash val="solid"/>
                      <a:round/>
                      <a:headEnd len="sm" w="sm" type="none"/>
                      <a:tailEnd len="sm" w="sm" type="none"/>
                    </a:lnR>
                    <a:lnT cap="flat" cmpd="sng" w="12700">
                      <a:solidFill>
                        <a:srgbClr val="1A1717"/>
                      </a:solidFill>
                      <a:prstDash val="solid"/>
                      <a:round/>
                      <a:headEnd len="sm" w="sm" type="none"/>
                      <a:tailEnd len="sm" w="sm" type="none"/>
                    </a:lnT>
                    <a:lnB cap="flat" cmpd="sng" w="12700">
                      <a:solidFill>
                        <a:srgbClr val="1A1717"/>
                      </a:solidFill>
                      <a:prstDash val="solid"/>
                      <a:round/>
                      <a:headEnd len="sm" w="sm" type="none"/>
                      <a:tailEnd len="sm" w="sm" type="none"/>
                    </a:lnB>
                    <a:solidFill>
                      <a:srgbClr val="E7E6E6"/>
                    </a:solidFill>
                  </a:tcPr>
                </a:tc>
              </a:tr>
              <a:tr h="848350">
                <a:tc rowSpan="7">
                  <a:txBody>
                    <a:bodyPr/>
                    <a:lstStyle/>
                    <a:p>
                      <a:pPr indent="0" lvl="0" marL="0" marR="0" rtl="0" algn="ctr">
                        <a:lnSpc>
                          <a:spcPct val="100000"/>
                        </a:lnSpc>
                        <a:spcBef>
                          <a:spcPts val="0"/>
                        </a:spcBef>
                        <a:spcAft>
                          <a:spcPts val="0"/>
                        </a:spcAft>
                        <a:buNone/>
                      </a:pPr>
                      <a:r>
                        <a:rPr b="1" lang="en-US" sz="1900" u="none" cap="none" strike="noStrike">
                          <a:solidFill>
                            <a:srgbClr val="FFFFFF"/>
                          </a:solidFill>
                          <a:latin typeface="Arial"/>
                          <a:ea typeface="Arial"/>
                          <a:cs typeface="Arial"/>
                          <a:sym typeface="Arial"/>
                        </a:rPr>
                        <a:t>Most</a:t>
                      </a:r>
                      <a:endParaRPr sz="1900" u="none" cap="none" strike="noStrike">
                        <a:latin typeface="Arial"/>
                        <a:ea typeface="Arial"/>
                        <a:cs typeface="Arial"/>
                        <a:sym typeface="Arial"/>
                      </a:endParaRPr>
                    </a:p>
                    <a:p>
                      <a:pPr indent="0" lvl="0" marL="0" marR="0" rtl="0" algn="l">
                        <a:lnSpc>
                          <a:spcPct val="100000"/>
                        </a:lnSpc>
                        <a:spcBef>
                          <a:spcPts val="0"/>
                        </a:spcBef>
                        <a:spcAft>
                          <a:spcPts val="0"/>
                        </a:spcAft>
                        <a:buNone/>
                      </a:pPr>
                      <a:r>
                        <a:t/>
                      </a:r>
                      <a:endParaRPr sz="20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20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20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20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20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20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20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20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20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20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2000" u="none" cap="none" strike="noStrike">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t/>
                      </a:r>
                      <a:endParaRPr sz="2000" u="none" cap="none" strike="noStrike">
                        <a:latin typeface="Times New Roman"/>
                        <a:ea typeface="Times New Roman"/>
                        <a:cs typeface="Times New Roman"/>
                        <a:sym typeface="Times New Roman"/>
                      </a:endParaRPr>
                    </a:p>
                    <a:p>
                      <a:pPr indent="0" lvl="0" marL="46990" marR="0" rtl="0" algn="ctr">
                        <a:lnSpc>
                          <a:spcPct val="100000"/>
                        </a:lnSpc>
                        <a:spcBef>
                          <a:spcPts val="1145"/>
                        </a:spcBef>
                        <a:spcAft>
                          <a:spcPts val="0"/>
                        </a:spcAft>
                        <a:buNone/>
                      </a:pPr>
                      <a:r>
                        <a:rPr b="1" lang="en-US" sz="1900" u="none" cap="none" strike="noStrike">
                          <a:solidFill>
                            <a:srgbClr val="1F3E5F"/>
                          </a:solidFill>
                          <a:latin typeface="Arial"/>
                          <a:ea typeface="Arial"/>
                          <a:cs typeface="Arial"/>
                          <a:sym typeface="Arial"/>
                        </a:rPr>
                        <a:t>Least</a:t>
                      </a:r>
                      <a:endParaRPr sz="1900" u="none" cap="none" strike="noStrike">
                        <a:latin typeface="Arial"/>
                        <a:ea typeface="Arial"/>
                        <a:cs typeface="Arial"/>
                        <a:sym typeface="Arial"/>
                      </a:endParaRPr>
                    </a:p>
                  </a:txBody>
                  <a:tcPr marT="20325" marB="0" marR="0" marL="0">
                    <a:lnL cap="flat" cmpd="sng" w="12700">
                      <a:solidFill>
                        <a:srgbClr val="1A1717"/>
                      </a:solidFill>
                      <a:prstDash val="solid"/>
                      <a:round/>
                      <a:headEnd len="sm" w="sm" type="none"/>
                      <a:tailEnd len="sm" w="sm" type="none"/>
                    </a:lnL>
                    <a:lnR cap="flat" cmpd="sng" w="12700">
                      <a:solidFill>
                        <a:srgbClr val="1A1717"/>
                      </a:solidFill>
                      <a:prstDash val="solid"/>
                      <a:round/>
                      <a:headEnd len="sm" w="sm" type="none"/>
                      <a:tailEnd len="sm" w="sm" type="none"/>
                    </a:lnR>
                    <a:lnT cap="flat" cmpd="sng" w="12700">
                      <a:solidFill>
                        <a:srgbClr val="1A1717"/>
                      </a:solidFill>
                      <a:prstDash val="solid"/>
                      <a:round/>
                      <a:headEnd len="sm" w="sm" type="none"/>
                      <a:tailEnd len="sm" w="sm" type="none"/>
                    </a:lnT>
                    <a:lnB cap="flat" cmpd="sng" w="12700">
                      <a:solidFill>
                        <a:srgbClr val="1A1717"/>
                      </a:solidFill>
                      <a:prstDash val="solid"/>
                      <a:round/>
                      <a:headEnd len="sm" w="sm" type="none"/>
                      <a:tailEnd len="sm" w="sm" type="none"/>
                    </a:lnB>
                  </a:tcPr>
                </a:tc>
                <a:tc rowSpan="2">
                  <a:txBody>
                    <a:bodyPr/>
                    <a:lstStyle/>
                    <a:p>
                      <a:pPr indent="0" lvl="0" marL="0" marR="0" rtl="0" algn="l">
                        <a:lnSpc>
                          <a:spcPct val="100000"/>
                        </a:lnSpc>
                        <a:spcBef>
                          <a:spcPts val="0"/>
                        </a:spcBef>
                        <a:spcAft>
                          <a:spcPts val="0"/>
                        </a:spcAft>
                        <a:buNone/>
                      </a:pPr>
                      <a:r>
                        <a:t/>
                      </a:r>
                      <a:endParaRPr sz="3300" u="none" cap="none" strike="noStrike">
                        <a:latin typeface="Times New Roman"/>
                        <a:ea typeface="Times New Roman"/>
                        <a:cs typeface="Times New Roman"/>
                        <a:sym typeface="Times New Roman"/>
                      </a:endParaRPr>
                    </a:p>
                    <a:p>
                      <a:pPr indent="0" lvl="0" marL="125095" marR="0" rtl="0" algn="l">
                        <a:lnSpc>
                          <a:spcPct val="100000"/>
                        </a:lnSpc>
                        <a:spcBef>
                          <a:spcPts val="0"/>
                        </a:spcBef>
                        <a:spcAft>
                          <a:spcPts val="0"/>
                        </a:spcAft>
                        <a:buNone/>
                      </a:pPr>
                      <a:r>
                        <a:rPr lang="en-US" sz="1900" u="none" cap="none" strike="noStrike">
                          <a:latin typeface="Arial"/>
                          <a:ea typeface="Arial"/>
                          <a:cs typeface="Arial"/>
                          <a:sym typeface="Arial"/>
                        </a:rPr>
                        <a:t>Nova</a:t>
                      </a:r>
                      <a:r>
                        <a:rPr lang="en-US" sz="1900" u="none" cap="none" strike="noStrike">
                          <a:solidFill>
                            <a:srgbClr val="1A1717"/>
                          </a:solidFill>
                          <a:latin typeface="Arial"/>
                          <a:ea typeface="Arial"/>
                          <a:cs typeface="Arial"/>
                          <a:sym typeface="Arial"/>
                        </a:rPr>
                        <a:t>Seq</a:t>
                      </a:r>
                      <a:r>
                        <a:rPr baseline="30000" lang="en-US" sz="1800" u="none" cap="none" strike="noStrike">
                          <a:solidFill>
                            <a:srgbClr val="1A1717"/>
                          </a:solidFill>
                          <a:latin typeface="Arial"/>
                          <a:ea typeface="Arial"/>
                          <a:cs typeface="Arial"/>
                          <a:sym typeface="Arial"/>
                        </a:rPr>
                        <a:t>™ </a:t>
                      </a:r>
                      <a:r>
                        <a:rPr lang="en-US" sz="1900" u="none" cap="none" strike="noStrike">
                          <a:latin typeface="Arial"/>
                          <a:ea typeface="Arial"/>
                          <a:cs typeface="Arial"/>
                          <a:sym typeface="Arial"/>
                        </a:rPr>
                        <a:t>6000 </a:t>
                      </a:r>
                      <a:endParaRPr/>
                    </a:p>
                    <a:p>
                      <a:pPr indent="0" lvl="0" marL="125095" marR="0" rtl="0" algn="l">
                        <a:lnSpc>
                          <a:spcPct val="100000"/>
                        </a:lnSpc>
                        <a:spcBef>
                          <a:spcPts val="0"/>
                        </a:spcBef>
                        <a:spcAft>
                          <a:spcPts val="0"/>
                        </a:spcAft>
                        <a:buNone/>
                      </a:pPr>
                      <a:r>
                        <a:rPr lang="en-US" sz="1900" u="none" cap="none" strike="noStrike">
                          <a:latin typeface="Arial"/>
                          <a:ea typeface="Arial"/>
                          <a:cs typeface="Arial"/>
                          <a:sym typeface="Arial"/>
                        </a:rPr>
                        <a:t>NovaSeq X series</a:t>
                      </a:r>
                      <a:endParaRPr sz="1900" u="none" cap="none" strike="noStrike">
                        <a:latin typeface="Arial"/>
                        <a:ea typeface="Arial"/>
                        <a:cs typeface="Arial"/>
                        <a:sym typeface="Arial"/>
                      </a:endParaRPr>
                    </a:p>
                  </a:txBody>
                  <a:tcPr marT="0" marB="0" marR="0" marL="0">
                    <a:lnL cap="flat" cmpd="sng" w="12700">
                      <a:solidFill>
                        <a:srgbClr val="1A1717"/>
                      </a:solidFill>
                      <a:prstDash val="solid"/>
                      <a:round/>
                      <a:headEnd len="sm" w="sm" type="none"/>
                      <a:tailEnd len="sm" w="sm" type="none"/>
                    </a:lnL>
                    <a:lnR cap="flat" cmpd="sng" w="12700">
                      <a:solidFill>
                        <a:srgbClr val="7C7B7B"/>
                      </a:solidFill>
                      <a:prstDash val="solid"/>
                      <a:round/>
                      <a:headEnd len="sm" w="sm" type="none"/>
                      <a:tailEnd len="sm" w="sm" type="none"/>
                    </a:lnR>
                    <a:lnT cap="flat" cmpd="sng" w="12700">
                      <a:solidFill>
                        <a:srgbClr val="1A1717"/>
                      </a:solidFill>
                      <a:prstDash val="solid"/>
                      <a:round/>
                      <a:headEnd len="sm" w="sm" type="none"/>
                      <a:tailEnd len="sm" w="sm" type="none"/>
                    </a:lnT>
                    <a:lnB cap="flat" cmpd="sng" w="12700">
                      <a:solidFill>
                        <a:srgbClr val="7C7B7B"/>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900" u="none" cap="none" strike="noStrike">
                          <a:latin typeface="Arial"/>
                          <a:ea typeface="Arial"/>
                          <a:cs typeface="Arial"/>
                          <a:sym typeface="Arial"/>
                        </a:rPr>
                        <a:t>Whole Genome, Transcriptome, Methylome,</a:t>
                      </a:r>
                      <a:endParaRPr sz="1900" u="none" cap="none" strike="noStrike">
                        <a:latin typeface="Arial"/>
                        <a:ea typeface="Arial"/>
                        <a:cs typeface="Arial"/>
                        <a:sym typeface="Arial"/>
                      </a:endParaRPr>
                    </a:p>
                    <a:p>
                      <a:pPr indent="0" lvl="0" marL="2540" marR="0" rtl="0" algn="ctr">
                        <a:lnSpc>
                          <a:spcPct val="100000"/>
                        </a:lnSpc>
                        <a:spcBef>
                          <a:spcPts val="0"/>
                        </a:spcBef>
                        <a:spcAft>
                          <a:spcPts val="0"/>
                        </a:spcAft>
                        <a:buNone/>
                      </a:pPr>
                      <a:r>
                        <a:rPr lang="en-US" sz="1900" u="none" cap="none" strike="noStrike">
                          <a:latin typeface="Arial"/>
                          <a:ea typeface="Arial"/>
                          <a:cs typeface="Arial"/>
                          <a:sym typeface="Arial"/>
                        </a:rPr>
                        <a:t>Liquid Biopsy</a:t>
                      </a:r>
                      <a:endParaRPr sz="1900" u="none" cap="none" strike="noStrike">
                        <a:latin typeface="Arial"/>
                        <a:ea typeface="Arial"/>
                        <a:cs typeface="Arial"/>
                        <a:sym typeface="Arial"/>
                      </a:endParaRPr>
                    </a:p>
                  </a:txBody>
                  <a:tcPr marT="130375" marB="0" marR="0" marL="0">
                    <a:lnL cap="flat" cmpd="sng" w="12700">
                      <a:solidFill>
                        <a:srgbClr val="7C7B7B"/>
                      </a:solidFill>
                      <a:prstDash val="solid"/>
                      <a:round/>
                      <a:headEnd len="sm" w="sm" type="none"/>
                      <a:tailEnd len="sm" w="sm" type="none"/>
                    </a:lnL>
                    <a:lnR cap="flat" cmpd="sng" w="12700">
                      <a:solidFill>
                        <a:srgbClr val="1A1717"/>
                      </a:solidFill>
                      <a:prstDash val="solid"/>
                      <a:round/>
                      <a:headEnd len="sm" w="sm" type="none"/>
                      <a:tailEnd len="sm" w="sm" type="none"/>
                    </a:lnR>
                    <a:lnT cap="flat" cmpd="sng" w="12700">
                      <a:solidFill>
                        <a:srgbClr val="1A1717"/>
                      </a:solidFill>
                      <a:prstDash val="solid"/>
                      <a:round/>
                      <a:headEnd len="sm" w="sm" type="none"/>
                      <a:tailEnd len="sm" w="sm" type="none"/>
                    </a:lnT>
                    <a:lnB cap="flat" cmpd="sng" w="12700">
                      <a:solidFill>
                        <a:srgbClr val="7C7B7B"/>
                      </a:solidFill>
                      <a:prstDash val="solid"/>
                      <a:round/>
                      <a:headEnd len="sm" w="sm" type="none"/>
                      <a:tailEnd len="sm" w="sm" type="none"/>
                    </a:lnB>
                  </a:tcPr>
                </a:tc>
              </a:tr>
              <a:tr h="427725">
                <a:tc vMerge="1"/>
                <a:tc vMerge="1"/>
                <a:tc rowSpan="2">
                  <a:txBody>
                    <a:bodyPr/>
                    <a:lstStyle/>
                    <a:p>
                      <a:pPr indent="0" lvl="0" marL="0" marR="0" rtl="0" algn="l">
                        <a:lnSpc>
                          <a:spcPct val="100000"/>
                        </a:lnSpc>
                        <a:spcBef>
                          <a:spcPts val="0"/>
                        </a:spcBef>
                        <a:spcAft>
                          <a:spcPts val="0"/>
                        </a:spcAft>
                        <a:buNone/>
                      </a:pPr>
                      <a:r>
                        <a:t/>
                      </a:r>
                      <a:endParaRPr sz="2000" u="none" cap="none" strike="noStrike">
                        <a:latin typeface="Times New Roman"/>
                        <a:ea typeface="Times New Roman"/>
                        <a:cs typeface="Times New Roman"/>
                        <a:sym typeface="Times New Roman"/>
                      </a:endParaRPr>
                    </a:p>
                    <a:p>
                      <a:pPr indent="0" lvl="0" marL="0" marR="0" rtl="0" algn="ctr">
                        <a:lnSpc>
                          <a:spcPct val="100000"/>
                        </a:lnSpc>
                        <a:spcBef>
                          <a:spcPts val="1095"/>
                        </a:spcBef>
                        <a:spcAft>
                          <a:spcPts val="0"/>
                        </a:spcAft>
                        <a:buNone/>
                      </a:pPr>
                      <a:r>
                        <a:rPr lang="en-US" sz="1900" u="none" cap="none" strike="noStrike">
                          <a:latin typeface="Arial"/>
                          <a:ea typeface="Arial"/>
                          <a:cs typeface="Arial"/>
                          <a:sym typeface="Arial"/>
                        </a:rPr>
                        <a:t>Single cells, Trios, Exomes, Enrichment</a:t>
                      </a:r>
                      <a:endParaRPr/>
                    </a:p>
                  </a:txBody>
                  <a:tcPr marT="0" marB="0" marR="0" marL="0">
                    <a:lnL cap="flat" cmpd="sng" w="12700">
                      <a:solidFill>
                        <a:srgbClr val="7C7B7B"/>
                      </a:solidFill>
                      <a:prstDash val="solid"/>
                      <a:round/>
                      <a:headEnd len="sm" w="sm" type="none"/>
                      <a:tailEnd len="sm" w="sm" type="none"/>
                    </a:lnL>
                    <a:lnR cap="flat" cmpd="sng" w="12700">
                      <a:solidFill>
                        <a:srgbClr val="1A1717"/>
                      </a:solidFill>
                      <a:prstDash val="solid"/>
                      <a:round/>
                      <a:headEnd len="sm" w="sm" type="none"/>
                      <a:tailEnd len="sm" w="sm" type="none"/>
                    </a:lnR>
                    <a:lnT cap="flat" cmpd="sng" w="12700">
                      <a:solidFill>
                        <a:srgbClr val="7C7B7B"/>
                      </a:solidFill>
                      <a:prstDash val="solid"/>
                      <a:round/>
                      <a:headEnd len="sm" w="sm" type="none"/>
                      <a:tailEnd len="sm" w="sm" type="none"/>
                    </a:lnT>
                    <a:lnB cap="flat" cmpd="sng" w="12700">
                      <a:solidFill>
                        <a:srgbClr val="7C7B7B"/>
                      </a:solidFill>
                      <a:prstDash val="solid"/>
                      <a:round/>
                      <a:headEnd len="sm" w="sm" type="none"/>
                      <a:tailEnd len="sm" w="sm" type="none"/>
                    </a:lnB>
                  </a:tcPr>
                </a:tc>
              </a:tr>
              <a:tr h="818550">
                <a:tc vMerge="1"/>
                <a:tc>
                  <a:txBody>
                    <a:bodyPr/>
                    <a:lstStyle/>
                    <a:p>
                      <a:pPr indent="0" lvl="0" marL="0" marR="0" rtl="0" algn="ctr">
                        <a:lnSpc>
                          <a:spcPct val="100000"/>
                        </a:lnSpc>
                        <a:spcBef>
                          <a:spcPts val="0"/>
                        </a:spcBef>
                        <a:spcAft>
                          <a:spcPts val="0"/>
                        </a:spcAft>
                        <a:buNone/>
                      </a:pPr>
                      <a:r>
                        <a:rPr lang="en-US" sz="1900" u="none" cap="none" strike="noStrike">
                          <a:latin typeface="Arial"/>
                          <a:ea typeface="Arial"/>
                          <a:cs typeface="Arial"/>
                          <a:sym typeface="Arial"/>
                        </a:rPr>
                        <a:t>Next</a:t>
                      </a:r>
                      <a:r>
                        <a:rPr lang="en-US" sz="1900" u="none" cap="none" strike="noStrike">
                          <a:solidFill>
                            <a:srgbClr val="1A1717"/>
                          </a:solidFill>
                          <a:latin typeface="Arial"/>
                          <a:ea typeface="Arial"/>
                          <a:cs typeface="Arial"/>
                          <a:sym typeface="Arial"/>
                        </a:rPr>
                        <a:t>Seq</a:t>
                      </a:r>
                      <a:r>
                        <a:rPr baseline="30000" lang="en-US" sz="1800" u="none" cap="none" strike="noStrike">
                          <a:solidFill>
                            <a:srgbClr val="1A1717"/>
                          </a:solidFill>
                          <a:latin typeface="Arial"/>
                          <a:ea typeface="Arial"/>
                          <a:cs typeface="Arial"/>
                          <a:sym typeface="Arial"/>
                        </a:rPr>
                        <a:t>™ </a:t>
                      </a:r>
                      <a:r>
                        <a:rPr lang="en-US" sz="1900" u="none" cap="none" strike="noStrike">
                          <a:latin typeface="Arial"/>
                          <a:ea typeface="Arial"/>
                          <a:cs typeface="Arial"/>
                          <a:sym typeface="Arial"/>
                        </a:rPr>
                        <a:t>2000</a:t>
                      </a:r>
                      <a:endParaRPr sz="1900" u="none" cap="none" strike="noStrike">
                        <a:latin typeface="Arial"/>
                        <a:ea typeface="Arial"/>
                        <a:cs typeface="Arial"/>
                        <a:sym typeface="Arial"/>
                      </a:endParaRPr>
                    </a:p>
                  </a:txBody>
                  <a:tcPr marT="258225" marB="0" marR="0" marL="0">
                    <a:lnL cap="flat" cmpd="sng" w="12700">
                      <a:solidFill>
                        <a:srgbClr val="000000"/>
                      </a:solidFill>
                      <a:prstDash val="solid"/>
                      <a:round/>
                      <a:headEnd len="sm" w="sm" type="none"/>
                      <a:tailEnd len="sm" w="sm" type="none"/>
                    </a:lnL>
                    <a:lnR cap="flat" cmpd="sng" w="12700">
                      <a:solidFill>
                        <a:srgbClr val="7C7B7B"/>
                      </a:solidFill>
                      <a:prstDash val="solid"/>
                      <a:round/>
                      <a:headEnd len="sm" w="sm" type="none"/>
                      <a:tailEnd len="sm" w="sm" type="none"/>
                    </a:lnR>
                    <a:lnT cap="flat" cmpd="sng" w="12700">
                      <a:solidFill>
                        <a:srgbClr val="7C7B7B"/>
                      </a:solidFill>
                      <a:prstDash val="solid"/>
                      <a:round/>
                      <a:headEnd len="sm" w="sm" type="none"/>
                      <a:tailEnd len="sm" w="sm" type="none"/>
                    </a:lnT>
                    <a:lnB cap="flat" cmpd="sng" w="12700">
                      <a:solidFill>
                        <a:srgbClr val="7C7B7B"/>
                      </a:solidFill>
                      <a:prstDash val="solid"/>
                      <a:round/>
                      <a:headEnd len="sm" w="sm" type="none"/>
                      <a:tailEnd len="sm" w="sm" type="none"/>
                    </a:lnB>
                  </a:tcPr>
                </a:tc>
                <a:tc vMerge="1"/>
              </a:tr>
              <a:tr h="818400">
                <a:tc vMerge="1"/>
                <a:tc>
                  <a:txBody>
                    <a:bodyPr/>
                    <a:lstStyle/>
                    <a:p>
                      <a:pPr indent="0" lvl="0" marL="635" marR="0" rtl="0" algn="ctr">
                        <a:lnSpc>
                          <a:spcPct val="100000"/>
                        </a:lnSpc>
                        <a:spcBef>
                          <a:spcPts val="0"/>
                        </a:spcBef>
                        <a:spcAft>
                          <a:spcPts val="0"/>
                        </a:spcAft>
                        <a:buNone/>
                      </a:pPr>
                      <a:r>
                        <a:rPr lang="en-US" sz="1900" u="none" cap="none" strike="noStrike">
                          <a:latin typeface="Arial"/>
                          <a:ea typeface="Arial"/>
                          <a:cs typeface="Arial"/>
                          <a:sym typeface="Arial"/>
                        </a:rPr>
                        <a:t>Next</a:t>
                      </a:r>
                      <a:r>
                        <a:rPr lang="en-US" sz="1900" u="none" cap="none" strike="noStrike">
                          <a:solidFill>
                            <a:srgbClr val="1A1717"/>
                          </a:solidFill>
                          <a:latin typeface="Arial"/>
                          <a:ea typeface="Arial"/>
                          <a:cs typeface="Arial"/>
                          <a:sym typeface="Arial"/>
                        </a:rPr>
                        <a:t>Seq</a:t>
                      </a:r>
                      <a:r>
                        <a:rPr baseline="30000" lang="en-US" sz="1800" u="none" cap="none" strike="noStrike">
                          <a:solidFill>
                            <a:srgbClr val="1A1717"/>
                          </a:solidFill>
                          <a:latin typeface="Arial"/>
                          <a:ea typeface="Arial"/>
                          <a:cs typeface="Arial"/>
                          <a:sym typeface="Arial"/>
                        </a:rPr>
                        <a:t>™ </a:t>
                      </a:r>
                      <a:r>
                        <a:rPr lang="en-US" sz="1900" u="none" cap="none" strike="noStrike">
                          <a:latin typeface="Arial"/>
                          <a:ea typeface="Arial"/>
                          <a:cs typeface="Arial"/>
                          <a:sym typeface="Arial"/>
                        </a:rPr>
                        <a:t>550</a:t>
                      </a:r>
                      <a:endParaRPr sz="1900" u="none" cap="none" strike="noStrike">
                        <a:latin typeface="Arial"/>
                        <a:ea typeface="Arial"/>
                        <a:cs typeface="Arial"/>
                        <a:sym typeface="Arial"/>
                      </a:endParaRPr>
                    </a:p>
                  </a:txBody>
                  <a:tcPr marT="258225" marB="0" marR="0" marL="0">
                    <a:lnL cap="flat" cmpd="sng" w="12700">
                      <a:solidFill>
                        <a:srgbClr val="000000"/>
                      </a:solidFill>
                      <a:prstDash val="solid"/>
                      <a:round/>
                      <a:headEnd len="sm" w="sm" type="none"/>
                      <a:tailEnd len="sm" w="sm" type="none"/>
                    </a:lnL>
                    <a:lnR cap="flat" cmpd="sng" w="12700">
                      <a:solidFill>
                        <a:srgbClr val="7C7B7B"/>
                      </a:solidFill>
                      <a:prstDash val="solid"/>
                      <a:round/>
                      <a:headEnd len="sm" w="sm" type="none"/>
                      <a:tailEnd len="sm" w="sm" type="none"/>
                    </a:lnR>
                    <a:lnT cap="flat" cmpd="sng" w="12700">
                      <a:solidFill>
                        <a:srgbClr val="7C7B7B"/>
                      </a:solidFill>
                      <a:prstDash val="solid"/>
                      <a:round/>
                      <a:headEnd len="sm" w="sm" type="none"/>
                      <a:tailEnd len="sm" w="sm" type="none"/>
                    </a:lnT>
                    <a:lnB cap="flat" cmpd="sng" w="12700">
                      <a:solidFill>
                        <a:srgbClr val="7C7B7B"/>
                      </a:solidFill>
                      <a:prstDash val="solid"/>
                      <a:round/>
                      <a:headEnd len="sm" w="sm" type="none"/>
                      <a:tailEnd len="sm" w="sm" type="none"/>
                    </a:lnB>
                  </a:tcPr>
                </a:tc>
                <a:tc>
                  <a:txBody>
                    <a:bodyPr/>
                    <a:lstStyle/>
                    <a:p>
                      <a:pPr indent="-1169035" lvl="0" marL="1610995" marR="434340" rtl="0" algn="l">
                        <a:lnSpc>
                          <a:spcPct val="100000"/>
                        </a:lnSpc>
                        <a:spcBef>
                          <a:spcPts val="0"/>
                        </a:spcBef>
                        <a:spcAft>
                          <a:spcPts val="0"/>
                        </a:spcAft>
                        <a:buNone/>
                      </a:pPr>
                      <a:r>
                        <a:rPr lang="en-US" sz="1900" u="none" cap="none" strike="noStrike">
                          <a:solidFill>
                            <a:srgbClr val="FF0000"/>
                          </a:solidFill>
                          <a:latin typeface="Arial"/>
                          <a:ea typeface="Arial"/>
                          <a:cs typeface="Arial"/>
                          <a:sym typeface="Arial"/>
                        </a:rPr>
                        <a:t>NIPT</a:t>
                      </a:r>
                      <a:r>
                        <a:rPr lang="en-US" sz="1900" u="none" cap="none" strike="noStrike">
                          <a:latin typeface="Arial"/>
                          <a:ea typeface="Arial"/>
                          <a:cs typeface="Arial"/>
                          <a:sym typeface="Arial"/>
                        </a:rPr>
                        <a:t>, Oncology Panels, Small Genomes,  Enrichment</a:t>
                      </a:r>
                      <a:endParaRPr/>
                    </a:p>
                  </a:txBody>
                  <a:tcPr marT="116000" marB="0" marR="0" marL="0">
                    <a:lnL cap="flat" cmpd="sng" w="12700">
                      <a:solidFill>
                        <a:srgbClr val="7C7B7B"/>
                      </a:solidFill>
                      <a:prstDash val="solid"/>
                      <a:round/>
                      <a:headEnd len="sm" w="sm" type="none"/>
                      <a:tailEnd len="sm" w="sm" type="none"/>
                    </a:lnL>
                    <a:lnR cap="flat" cmpd="sng" w="12700">
                      <a:solidFill>
                        <a:srgbClr val="1A1717"/>
                      </a:solidFill>
                      <a:prstDash val="solid"/>
                      <a:round/>
                      <a:headEnd len="sm" w="sm" type="none"/>
                      <a:tailEnd len="sm" w="sm" type="none"/>
                    </a:lnR>
                    <a:lnT cap="flat" cmpd="sng" w="12700">
                      <a:solidFill>
                        <a:srgbClr val="7C7B7B"/>
                      </a:solidFill>
                      <a:prstDash val="solid"/>
                      <a:round/>
                      <a:headEnd len="sm" w="sm" type="none"/>
                      <a:tailEnd len="sm" w="sm" type="none"/>
                    </a:lnT>
                    <a:lnB cap="flat" cmpd="sng" w="12700">
                      <a:solidFill>
                        <a:srgbClr val="7C7B7B"/>
                      </a:solidFill>
                      <a:prstDash val="solid"/>
                      <a:round/>
                      <a:headEnd len="sm" w="sm" type="none"/>
                      <a:tailEnd len="sm" w="sm" type="none"/>
                    </a:lnB>
                  </a:tcPr>
                </a:tc>
              </a:tr>
              <a:tr h="437550">
                <a:tc vMerge="1"/>
                <a:tc>
                  <a:txBody>
                    <a:bodyPr/>
                    <a:lstStyle/>
                    <a:p>
                      <a:pPr indent="0" lvl="0" marL="0" marR="0" rtl="0" algn="ctr">
                        <a:lnSpc>
                          <a:spcPct val="100000"/>
                        </a:lnSpc>
                        <a:spcBef>
                          <a:spcPts val="0"/>
                        </a:spcBef>
                        <a:spcAft>
                          <a:spcPts val="0"/>
                        </a:spcAft>
                        <a:buNone/>
                      </a:pPr>
                      <a:r>
                        <a:rPr lang="en-US" sz="1900" u="none" cap="none" strike="noStrike">
                          <a:latin typeface="Arial"/>
                          <a:ea typeface="Arial"/>
                          <a:cs typeface="Arial"/>
                          <a:sym typeface="Arial"/>
                        </a:rPr>
                        <a:t>Mi</a:t>
                      </a:r>
                      <a:r>
                        <a:rPr lang="en-US" sz="1900" u="none" cap="none" strike="noStrike">
                          <a:solidFill>
                            <a:srgbClr val="1A1717"/>
                          </a:solidFill>
                          <a:latin typeface="Arial"/>
                          <a:ea typeface="Arial"/>
                          <a:cs typeface="Arial"/>
                          <a:sym typeface="Arial"/>
                        </a:rPr>
                        <a:t>Seq</a:t>
                      </a:r>
                      <a:r>
                        <a:rPr baseline="30000" lang="en-US" sz="1800" u="none" cap="none" strike="noStrike">
                          <a:solidFill>
                            <a:srgbClr val="1A1717"/>
                          </a:solidFill>
                          <a:latin typeface="Arial"/>
                          <a:ea typeface="Arial"/>
                          <a:cs typeface="Arial"/>
                          <a:sym typeface="Arial"/>
                        </a:rPr>
                        <a:t>™</a:t>
                      </a:r>
                      <a:endParaRPr baseline="30000" sz="1800" u="none" cap="none" strike="noStrike">
                        <a:latin typeface="Arial"/>
                        <a:ea typeface="Arial"/>
                        <a:cs typeface="Arial"/>
                        <a:sym typeface="Arial"/>
                      </a:endParaRPr>
                    </a:p>
                  </a:txBody>
                  <a:tcPr marT="67725" marB="0" marR="0" marL="0">
                    <a:lnL cap="flat" cmpd="sng" w="12700">
                      <a:solidFill>
                        <a:srgbClr val="1A1717"/>
                      </a:solidFill>
                      <a:prstDash val="solid"/>
                      <a:round/>
                      <a:headEnd len="sm" w="sm" type="none"/>
                      <a:tailEnd len="sm" w="sm" type="none"/>
                    </a:lnL>
                    <a:lnR cap="flat" cmpd="sng" w="12700">
                      <a:solidFill>
                        <a:srgbClr val="7C7B7B"/>
                      </a:solidFill>
                      <a:prstDash val="solid"/>
                      <a:round/>
                      <a:headEnd len="sm" w="sm" type="none"/>
                      <a:tailEnd len="sm" w="sm" type="none"/>
                    </a:lnR>
                    <a:lnT cap="flat" cmpd="sng" w="12700">
                      <a:solidFill>
                        <a:srgbClr val="7C7B7B"/>
                      </a:solidFill>
                      <a:prstDash val="solid"/>
                      <a:round/>
                      <a:headEnd len="sm" w="sm" type="none"/>
                      <a:tailEnd len="sm" w="sm" type="none"/>
                    </a:lnT>
                    <a:lnB cap="flat" cmpd="sng" w="12700">
                      <a:solidFill>
                        <a:srgbClr val="7C7B7B"/>
                      </a:solidFill>
                      <a:prstDash val="solid"/>
                      <a:round/>
                      <a:headEnd len="sm" w="sm" type="none"/>
                      <a:tailEnd len="sm" w="sm" type="none"/>
                    </a:lnB>
                  </a:tcPr>
                </a:tc>
                <a:tc rowSpan="3">
                  <a:txBody>
                    <a:bodyPr/>
                    <a:lstStyle/>
                    <a:p>
                      <a:pPr indent="0" lvl="0" marL="0" marR="0" rtl="0" algn="ctr">
                        <a:lnSpc>
                          <a:spcPct val="100000"/>
                        </a:lnSpc>
                        <a:spcBef>
                          <a:spcPts val="0"/>
                        </a:spcBef>
                        <a:spcAft>
                          <a:spcPts val="0"/>
                        </a:spcAft>
                        <a:buNone/>
                      </a:pPr>
                      <a:r>
                        <a:t/>
                      </a:r>
                      <a:endParaRPr sz="2800" u="none" cap="none" strike="noStrike">
                        <a:latin typeface="Times New Roman"/>
                        <a:ea typeface="Times New Roman"/>
                        <a:cs typeface="Times New Roman"/>
                        <a:sym typeface="Times New Roman"/>
                      </a:endParaRPr>
                    </a:p>
                    <a:p>
                      <a:pPr indent="0" lvl="0" marL="0" marR="0" rtl="0" algn="ctr">
                        <a:lnSpc>
                          <a:spcPct val="100000"/>
                        </a:lnSpc>
                        <a:spcBef>
                          <a:spcPts val="0"/>
                        </a:spcBef>
                        <a:spcAft>
                          <a:spcPts val="0"/>
                        </a:spcAft>
                        <a:buNone/>
                      </a:pPr>
                      <a:r>
                        <a:rPr lang="en-US" sz="1900" u="none" cap="none" strike="noStrike">
                          <a:latin typeface="Arial"/>
                          <a:ea typeface="Arial"/>
                          <a:cs typeface="Arial"/>
                          <a:sym typeface="Arial"/>
                        </a:rPr>
                        <a:t>Oncology Panels, PGT-A </a:t>
                      </a:r>
                      <a:r>
                        <a:rPr i="1" lang="en-US" sz="1900" u="none" cap="none" strike="noStrike">
                          <a:latin typeface="Arial"/>
                          <a:ea typeface="Arial"/>
                          <a:cs typeface="Arial"/>
                          <a:sym typeface="Arial"/>
                        </a:rPr>
                        <a:t>(For </a:t>
                      </a:r>
                      <a:r>
                        <a:rPr b="1" i="1" lang="en-US" sz="1900" u="none" cap="none" strike="noStrike">
                          <a:latin typeface="Arial"/>
                          <a:ea typeface="Arial"/>
                          <a:cs typeface="Arial"/>
                          <a:sym typeface="Arial"/>
                        </a:rPr>
                        <a:t>MiSeq</a:t>
                      </a:r>
                      <a:r>
                        <a:rPr i="1" lang="en-US" sz="1900" u="none" cap="none" strike="noStrike">
                          <a:latin typeface="Arial"/>
                          <a:ea typeface="Arial"/>
                          <a:cs typeface="Arial"/>
                          <a:sym typeface="Arial"/>
                        </a:rPr>
                        <a:t> only), </a:t>
                      </a:r>
                      <a:r>
                        <a:rPr lang="en-US" sz="1900" u="none" cap="none" strike="noStrike">
                          <a:latin typeface="Arial"/>
                          <a:ea typeface="Arial"/>
                          <a:cs typeface="Arial"/>
                          <a:sym typeface="Arial"/>
                        </a:rPr>
                        <a:t>Small RNA, Targeted Panels , Metagenomics</a:t>
                      </a:r>
                      <a:endParaRPr sz="1900" u="none" cap="none" strike="noStrike">
                        <a:latin typeface="Arial"/>
                        <a:ea typeface="Arial"/>
                        <a:cs typeface="Arial"/>
                        <a:sym typeface="Arial"/>
                      </a:endParaRPr>
                    </a:p>
                    <a:p>
                      <a:pPr indent="0" lvl="0" marL="1270" marR="0" rtl="0" algn="ctr">
                        <a:lnSpc>
                          <a:spcPct val="100000"/>
                        </a:lnSpc>
                        <a:spcBef>
                          <a:spcPts val="0"/>
                        </a:spcBef>
                        <a:spcAft>
                          <a:spcPts val="0"/>
                        </a:spcAft>
                        <a:buNone/>
                      </a:pPr>
                      <a:r>
                        <a:rPr lang="en-US" sz="1900" u="none" cap="none" strike="noStrike">
                          <a:latin typeface="Arial"/>
                          <a:ea typeface="Arial"/>
                          <a:cs typeface="Arial"/>
                          <a:sym typeface="Arial"/>
                        </a:rPr>
                        <a:t>Amplicon, Bacterial WGS</a:t>
                      </a:r>
                      <a:endParaRPr sz="1900" u="none" cap="none" strike="noStrike">
                        <a:latin typeface="Arial"/>
                        <a:ea typeface="Arial"/>
                        <a:cs typeface="Arial"/>
                        <a:sym typeface="Arial"/>
                      </a:endParaRPr>
                    </a:p>
                  </a:txBody>
                  <a:tcPr marT="4225" marB="0" marR="0" marL="0">
                    <a:lnL cap="flat" cmpd="sng" w="12700">
                      <a:solidFill>
                        <a:srgbClr val="7C7B7B"/>
                      </a:solidFill>
                      <a:prstDash val="solid"/>
                      <a:round/>
                      <a:headEnd len="sm" w="sm" type="none"/>
                      <a:tailEnd len="sm" w="sm" type="none"/>
                    </a:lnL>
                    <a:lnR cap="flat" cmpd="sng" w="12700">
                      <a:solidFill>
                        <a:srgbClr val="1A1717"/>
                      </a:solidFill>
                      <a:prstDash val="solid"/>
                      <a:round/>
                      <a:headEnd len="sm" w="sm" type="none"/>
                      <a:tailEnd len="sm" w="sm" type="none"/>
                    </a:lnR>
                    <a:lnT cap="flat" cmpd="sng" w="12700">
                      <a:solidFill>
                        <a:srgbClr val="7C7B7B"/>
                      </a:solidFill>
                      <a:prstDash val="solid"/>
                      <a:round/>
                      <a:headEnd len="sm" w="sm" type="none"/>
                      <a:tailEnd len="sm" w="sm" type="none"/>
                    </a:lnT>
                    <a:lnB cap="flat" cmpd="sng" w="12700">
                      <a:solidFill>
                        <a:srgbClr val="1A1717"/>
                      </a:solidFill>
                      <a:prstDash val="solid"/>
                      <a:round/>
                      <a:headEnd len="sm" w="sm" type="none"/>
                      <a:tailEnd len="sm" w="sm" type="none"/>
                    </a:lnB>
                  </a:tcPr>
                </a:tc>
              </a:tr>
              <a:tr h="488225">
                <a:tc vMerge="1"/>
                <a:tc>
                  <a:txBody>
                    <a:bodyPr/>
                    <a:lstStyle/>
                    <a:p>
                      <a:pPr indent="0" lvl="0" marL="635" marR="0" rtl="0" algn="ctr">
                        <a:lnSpc>
                          <a:spcPct val="100000"/>
                        </a:lnSpc>
                        <a:spcBef>
                          <a:spcPts val="0"/>
                        </a:spcBef>
                        <a:spcAft>
                          <a:spcPts val="0"/>
                        </a:spcAft>
                        <a:buNone/>
                      </a:pPr>
                      <a:r>
                        <a:rPr lang="en-US" sz="1900" u="none" cap="none" strike="noStrike">
                          <a:latin typeface="Arial"/>
                          <a:ea typeface="Arial"/>
                          <a:cs typeface="Arial"/>
                          <a:sym typeface="Arial"/>
                        </a:rPr>
                        <a:t>Mini</a:t>
                      </a:r>
                      <a:r>
                        <a:rPr lang="en-US" sz="1900" u="none" cap="none" strike="noStrike">
                          <a:solidFill>
                            <a:srgbClr val="1A1717"/>
                          </a:solidFill>
                          <a:latin typeface="Arial"/>
                          <a:ea typeface="Arial"/>
                          <a:cs typeface="Arial"/>
                          <a:sym typeface="Arial"/>
                        </a:rPr>
                        <a:t>Seq</a:t>
                      </a:r>
                      <a:r>
                        <a:rPr baseline="30000" lang="en-US" sz="1800" u="none" cap="none" strike="noStrike">
                          <a:solidFill>
                            <a:srgbClr val="1A1717"/>
                          </a:solidFill>
                          <a:latin typeface="Arial"/>
                          <a:ea typeface="Arial"/>
                          <a:cs typeface="Arial"/>
                          <a:sym typeface="Arial"/>
                        </a:rPr>
                        <a:t>™</a:t>
                      </a:r>
                      <a:endParaRPr baseline="30000" sz="1800" u="none" cap="none" strike="noStrike">
                        <a:latin typeface="Arial"/>
                        <a:ea typeface="Arial"/>
                        <a:cs typeface="Arial"/>
                        <a:sym typeface="Arial"/>
                      </a:endParaRPr>
                    </a:p>
                  </a:txBody>
                  <a:tcPr marT="93125" marB="0" marR="0" marL="0">
                    <a:lnL cap="flat" cmpd="sng" w="12700">
                      <a:solidFill>
                        <a:srgbClr val="1A1717"/>
                      </a:solidFill>
                      <a:prstDash val="solid"/>
                      <a:round/>
                      <a:headEnd len="sm" w="sm" type="none"/>
                      <a:tailEnd len="sm" w="sm" type="none"/>
                    </a:lnL>
                    <a:lnR cap="flat" cmpd="sng" w="12700">
                      <a:solidFill>
                        <a:srgbClr val="7C7B7B"/>
                      </a:solidFill>
                      <a:prstDash val="solid"/>
                      <a:round/>
                      <a:headEnd len="sm" w="sm" type="none"/>
                      <a:tailEnd len="sm" w="sm" type="none"/>
                    </a:lnR>
                    <a:lnT cap="flat" cmpd="sng" w="12700">
                      <a:solidFill>
                        <a:srgbClr val="7C7B7B"/>
                      </a:solidFill>
                      <a:prstDash val="solid"/>
                      <a:round/>
                      <a:headEnd len="sm" w="sm" type="none"/>
                      <a:tailEnd len="sm" w="sm" type="none"/>
                    </a:lnT>
                    <a:lnB cap="flat" cmpd="sng" w="12700">
                      <a:solidFill>
                        <a:srgbClr val="7C7B7B"/>
                      </a:solidFill>
                      <a:prstDash val="solid"/>
                      <a:round/>
                      <a:headEnd len="sm" w="sm" type="none"/>
                      <a:tailEnd len="sm" w="sm" type="none"/>
                    </a:lnB>
                  </a:tcPr>
                </a:tc>
                <a:tc vMerge="1"/>
              </a:tr>
              <a:tr h="594325">
                <a:tc vMerge="1"/>
                <a:tc>
                  <a:txBody>
                    <a:bodyPr/>
                    <a:lstStyle/>
                    <a:p>
                      <a:pPr indent="0" lvl="0" marL="0" marR="0" rtl="0" algn="ctr">
                        <a:lnSpc>
                          <a:spcPct val="100000"/>
                        </a:lnSpc>
                        <a:spcBef>
                          <a:spcPts val="0"/>
                        </a:spcBef>
                        <a:spcAft>
                          <a:spcPts val="0"/>
                        </a:spcAft>
                        <a:buNone/>
                      </a:pPr>
                      <a:r>
                        <a:rPr lang="en-US" sz="1900" u="none" cap="none" strike="noStrike">
                          <a:latin typeface="Arial"/>
                          <a:ea typeface="Arial"/>
                          <a:cs typeface="Arial"/>
                          <a:sym typeface="Arial"/>
                        </a:rPr>
                        <a:t>i</a:t>
                      </a:r>
                      <a:r>
                        <a:rPr lang="en-US" sz="1900" u="none" cap="none" strike="noStrike">
                          <a:solidFill>
                            <a:srgbClr val="1A1717"/>
                          </a:solidFill>
                          <a:latin typeface="Arial"/>
                          <a:ea typeface="Arial"/>
                          <a:cs typeface="Arial"/>
                          <a:sym typeface="Arial"/>
                        </a:rPr>
                        <a:t>Seq</a:t>
                      </a:r>
                      <a:r>
                        <a:rPr baseline="30000" lang="en-US" sz="1800" u="none" cap="none" strike="noStrike">
                          <a:solidFill>
                            <a:srgbClr val="1A1717"/>
                          </a:solidFill>
                          <a:latin typeface="Arial"/>
                          <a:ea typeface="Arial"/>
                          <a:cs typeface="Arial"/>
                          <a:sym typeface="Arial"/>
                        </a:rPr>
                        <a:t>™ </a:t>
                      </a:r>
                      <a:r>
                        <a:rPr lang="en-US" sz="1900" u="none" cap="none" strike="noStrike">
                          <a:latin typeface="Arial"/>
                          <a:ea typeface="Arial"/>
                          <a:cs typeface="Arial"/>
                          <a:sym typeface="Arial"/>
                        </a:rPr>
                        <a:t>100</a:t>
                      </a:r>
                      <a:endParaRPr sz="1900" u="none" cap="none" strike="noStrike">
                        <a:latin typeface="Arial"/>
                        <a:ea typeface="Arial"/>
                        <a:cs typeface="Arial"/>
                        <a:sym typeface="Arial"/>
                      </a:endParaRPr>
                    </a:p>
                  </a:txBody>
                  <a:tcPr marT="93125" marB="0" marR="0" marL="0">
                    <a:lnL cap="flat" cmpd="sng" w="12700">
                      <a:solidFill>
                        <a:srgbClr val="1A1717"/>
                      </a:solidFill>
                      <a:prstDash val="solid"/>
                      <a:round/>
                      <a:headEnd len="sm" w="sm" type="none"/>
                      <a:tailEnd len="sm" w="sm" type="none"/>
                    </a:lnL>
                    <a:lnR cap="flat" cmpd="sng" w="12700">
                      <a:solidFill>
                        <a:srgbClr val="7C7B7B"/>
                      </a:solidFill>
                      <a:prstDash val="solid"/>
                      <a:round/>
                      <a:headEnd len="sm" w="sm" type="none"/>
                      <a:tailEnd len="sm" w="sm" type="none"/>
                    </a:lnR>
                    <a:lnT cap="flat" cmpd="sng" w="12700">
                      <a:solidFill>
                        <a:srgbClr val="7C7B7B"/>
                      </a:solidFill>
                      <a:prstDash val="solid"/>
                      <a:round/>
                      <a:headEnd len="sm" w="sm" type="none"/>
                      <a:tailEnd len="sm" w="sm" type="none"/>
                    </a:lnT>
                    <a:lnB cap="flat" cmpd="sng" w="12700">
                      <a:solidFill>
                        <a:srgbClr val="1A1717"/>
                      </a:solidFill>
                      <a:prstDash val="solid"/>
                      <a:round/>
                      <a:headEnd len="sm" w="sm" type="none"/>
                      <a:tailEnd len="sm" w="sm" type="none"/>
                    </a:lnB>
                  </a:tcPr>
                </a:tc>
                <a:tc vMerge="1"/>
              </a:tr>
            </a:tbl>
          </a:graphicData>
        </a:graphic>
      </p:graphicFrame>
      <p:sp>
        <p:nvSpPr>
          <p:cNvPr id="2289" name="Google Shape;2289;p44"/>
          <p:cNvSpPr/>
          <p:nvPr/>
        </p:nvSpPr>
        <p:spPr>
          <a:xfrm>
            <a:off x="371265" y="5158493"/>
            <a:ext cx="1174562" cy="921479"/>
          </a:xfrm>
          <a:prstGeom prst="rect">
            <a:avLst/>
          </a:prstGeom>
          <a:blipFill rotWithShape="1">
            <a:blip r:embed="rId5">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400">
              <a:solidFill>
                <a:srgbClr val="000000"/>
              </a:solidFill>
              <a:latin typeface="Calibri"/>
              <a:ea typeface="Calibri"/>
              <a:cs typeface="Calibri"/>
              <a:sym typeface="Calibri"/>
            </a:endParaRPr>
          </a:p>
        </p:txBody>
      </p:sp>
      <p:sp>
        <p:nvSpPr>
          <p:cNvPr id="2290" name="Google Shape;2290;p44"/>
          <p:cNvSpPr txBox="1"/>
          <p:nvPr>
            <p:ph idx="12" type="sldNum"/>
          </p:nvPr>
        </p:nvSpPr>
        <p:spPr>
          <a:xfrm>
            <a:off x="508271" y="8525281"/>
            <a:ext cx="325119" cy="159873"/>
          </a:xfrm>
          <a:prstGeom prst="rect">
            <a:avLst/>
          </a:prstGeom>
          <a:noFill/>
          <a:ln>
            <a:noFill/>
          </a:ln>
        </p:spPr>
        <p:txBody>
          <a:bodyPr anchorCtr="0" anchor="t" bIns="0" lIns="0" spcFirstLastPara="1" rIns="0" wrap="square" tIns="5925">
            <a:spAutoFit/>
          </a:bodyPr>
          <a:lstStyle/>
          <a:p>
            <a:pPr indent="0" lvl="0" marL="50799" rtl="0" algn="l">
              <a:spcBef>
                <a:spcPts val="0"/>
              </a:spcBef>
              <a:spcAft>
                <a:spcPts val="0"/>
              </a:spcAft>
              <a:buNone/>
            </a:pPr>
            <a:fld id="{00000000-1234-1234-1234-123412341234}" type="slidenum">
              <a:rPr lang="en-US"/>
              <a:t>‹#›</a:t>
            </a:fld>
            <a:endParaRPr/>
          </a:p>
        </p:txBody>
      </p:sp>
      <p:sp>
        <p:nvSpPr>
          <p:cNvPr id="2291" name="Google Shape;2291;p44"/>
          <p:cNvSpPr txBox="1"/>
          <p:nvPr>
            <p:ph idx="11" type="ftr"/>
          </p:nvPr>
        </p:nvSpPr>
        <p:spPr>
          <a:xfrm>
            <a:off x="4957628" y="8634076"/>
            <a:ext cx="6055360" cy="187231"/>
          </a:xfrm>
          <a:prstGeom prst="rect">
            <a:avLst/>
          </a:prstGeom>
          <a:noFill/>
          <a:ln>
            <a:noFill/>
          </a:ln>
        </p:spPr>
        <p:txBody>
          <a:bodyPr anchorCtr="0" anchor="t" bIns="0" lIns="0" spcFirstLastPara="1" rIns="0" wrap="square" tIns="2525">
            <a:spAutoFit/>
          </a:bodyPr>
          <a:lstStyle/>
          <a:p>
            <a:pPr indent="0" lvl="0" marL="16933" rtl="0" algn="l">
              <a:spcBef>
                <a:spcPts val="0"/>
              </a:spcBef>
              <a:spcAft>
                <a:spcPts val="0"/>
              </a:spcAft>
              <a:buNone/>
            </a:pPr>
            <a:r>
              <a:rPr lang="en-US"/>
              <a:t>For Research Use Only. Not for use in diagnostic procedures.</a:t>
            </a:r>
            <a:endParaRPr/>
          </a:p>
        </p:txBody>
      </p:sp>
      <p:pic>
        <p:nvPicPr>
          <p:cNvPr descr="A picture containing text, indoor, appliance, dark&#10;&#10;Description automatically generated" id="2292" name="Google Shape;2292;p44"/>
          <p:cNvPicPr preferRelativeResize="0"/>
          <p:nvPr/>
        </p:nvPicPr>
        <p:blipFill rotWithShape="1">
          <a:blip r:embed="rId6">
            <a:alphaModFix/>
          </a:blip>
          <a:srcRect b="0" l="0" r="0" t="0"/>
          <a:stretch/>
        </p:blipFill>
        <p:spPr>
          <a:xfrm>
            <a:off x="-1183002" y="560750"/>
            <a:ext cx="4283096" cy="240924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6" name="Shape 2296"/>
        <p:cNvGrpSpPr/>
        <p:nvPr/>
      </p:nvGrpSpPr>
      <p:grpSpPr>
        <a:xfrm>
          <a:off x="0" y="0"/>
          <a:ext cx="0" cy="0"/>
          <a:chOff x="0" y="0"/>
          <a:chExt cx="0" cy="0"/>
        </a:xfrm>
      </p:grpSpPr>
      <p:sp>
        <p:nvSpPr>
          <p:cNvPr id="2297" name="Google Shape;2297;p45"/>
          <p:cNvSpPr txBox="1"/>
          <p:nvPr>
            <p:ph idx="1" type="body"/>
          </p:nvPr>
        </p:nvSpPr>
        <p:spPr>
          <a:xfrm>
            <a:off x="1467495" y="1861557"/>
            <a:ext cx="8977613" cy="190501"/>
          </a:xfrm>
          <a:prstGeom prst="rect">
            <a:avLst/>
          </a:prstGeom>
          <a:noFill/>
          <a:ln>
            <a:noFill/>
          </a:ln>
        </p:spPr>
        <p:txBody>
          <a:bodyPr anchorCtr="0" anchor="t" bIns="0" lIns="0" spcFirstLastPara="1" rIns="0" wrap="square" tIns="0">
            <a:noAutofit/>
          </a:bodyPr>
          <a:lstStyle/>
          <a:p>
            <a:pPr indent="-228600" lvl="0" marL="228600" rtl="0" algn="l">
              <a:lnSpc>
                <a:spcPct val="90000"/>
              </a:lnSpc>
              <a:spcBef>
                <a:spcPts val="0"/>
              </a:spcBef>
              <a:spcAft>
                <a:spcPts val="0"/>
              </a:spcAft>
              <a:buClr>
                <a:srgbClr val="06549B"/>
              </a:buClr>
              <a:buSzPts val="1800"/>
              <a:buChar char="•"/>
            </a:pPr>
            <a:r>
              <a:rPr lang="en-US" sz="1800">
                <a:latin typeface="Arial"/>
                <a:ea typeface="Arial"/>
                <a:cs typeface="Arial"/>
                <a:sym typeface="Arial"/>
              </a:rPr>
              <a:t>Biomedic JSC., đã và đang là </a:t>
            </a:r>
            <a:r>
              <a:rPr b="1" lang="en-US" sz="1800">
                <a:solidFill>
                  <a:srgbClr val="FF0000"/>
                </a:solidFill>
                <a:latin typeface="Arial"/>
                <a:ea typeface="Arial"/>
                <a:cs typeface="Arial"/>
                <a:sym typeface="Arial"/>
              </a:rPr>
              <a:t>nhà phân phối độc quyền </a:t>
            </a:r>
            <a:r>
              <a:rPr lang="en-US" sz="1800">
                <a:latin typeface="Arial"/>
                <a:ea typeface="Arial"/>
                <a:cs typeface="Arial"/>
                <a:sym typeface="Arial"/>
              </a:rPr>
              <a:t>của Illumina Inc., tại thị trường Việt Nam kể từ năm 2011</a:t>
            </a:r>
            <a:endParaRPr/>
          </a:p>
          <a:p>
            <a:pPr indent="-228600" lvl="0" marL="228600" rtl="0" algn="l">
              <a:lnSpc>
                <a:spcPct val="90000"/>
              </a:lnSpc>
              <a:spcBef>
                <a:spcPts val="1000"/>
              </a:spcBef>
              <a:spcAft>
                <a:spcPts val="0"/>
              </a:spcAft>
              <a:buClr>
                <a:srgbClr val="06549B"/>
              </a:buClr>
              <a:buSzPts val="1800"/>
              <a:buChar char="•"/>
            </a:pPr>
            <a:r>
              <a:rPr lang="en-US" sz="1800">
                <a:latin typeface="Arial"/>
                <a:ea typeface="Arial"/>
                <a:cs typeface="Arial"/>
                <a:sym typeface="Arial"/>
              </a:rPr>
              <a:t>Năm 2018 – 2021, Biomedic JSC., tự hào được vinh danh là </a:t>
            </a:r>
            <a:r>
              <a:rPr b="1" lang="en-US" sz="1800">
                <a:solidFill>
                  <a:srgbClr val="FF0000"/>
                </a:solidFill>
                <a:latin typeface="Arial"/>
                <a:ea typeface="Arial"/>
                <a:cs typeface="Arial"/>
                <a:sym typeface="Arial"/>
              </a:rPr>
              <a:t>Global Elite Channel Partner </a:t>
            </a:r>
            <a:r>
              <a:rPr lang="en-US" sz="1800">
                <a:latin typeface="Arial"/>
                <a:ea typeface="Arial"/>
                <a:cs typeface="Arial"/>
                <a:sym typeface="Arial"/>
              </a:rPr>
              <a:t>của Illumina Inc.,</a:t>
            </a:r>
            <a:endParaRPr/>
          </a:p>
        </p:txBody>
      </p:sp>
      <p:pic>
        <p:nvPicPr>
          <p:cNvPr descr="A picture containing drawing&#10;&#10;Description automatically generated" id="2298" name="Google Shape;2298;p45"/>
          <p:cNvPicPr preferRelativeResize="0"/>
          <p:nvPr/>
        </p:nvPicPr>
        <p:blipFill rotWithShape="1">
          <a:blip r:embed="rId3">
            <a:alphaModFix/>
          </a:blip>
          <a:srcRect b="0" l="0" r="0" t="0"/>
          <a:stretch/>
        </p:blipFill>
        <p:spPr>
          <a:xfrm>
            <a:off x="665517" y="3550032"/>
            <a:ext cx="4991100" cy="2133600"/>
          </a:xfrm>
          <a:prstGeom prst="rect">
            <a:avLst/>
          </a:prstGeom>
          <a:noFill/>
          <a:ln>
            <a:noFill/>
          </a:ln>
        </p:spPr>
      </p:pic>
      <p:pic>
        <p:nvPicPr>
          <p:cNvPr descr="A picture containing red&#10;&#10;Description automatically generated" id="2299" name="Google Shape;2299;p45"/>
          <p:cNvPicPr preferRelativeResize="0"/>
          <p:nvPr/>
        </p:nvPicPr>
        <p:blipFill rotWithShape="1">
          <a:blip r:embed="rId4">
            <a:alphaModFix/>
          </a:blip>
          <a:srcRect b="0" l="0" r="0" t="0"/>
          <a:stretch/>
        </p:blipFill>
        <p:spPr>
          <a:xfrm>
            <a:off x="5457045" y="3668783"/>
            <a:ext cx="5980298" cy="1983262"/>
          </a:xfrm>
          <a:prstGeom prst="rect">
            <a:avLst/>
          </a:prstGeom>
          <a:noFill/>
          <a:ln>
            <a:noFill/>
          </a:ln>
        </p:spPr>
      </p:pic>
      <p:sp>
        <p:nvSpPr>
          <p:cNvPr id="2300" name="Google Shape;2300;p45"/>
          <p:cNvSpPr/>
          <p:nvPr/>
        </p:nvSpPr>
        <p:spPr>
          <a:xfrm>
            <a:off x="846636" y="487679"/>
            <a:ext cx="6454050" cy="568655"/>
          </a:xfrm>
          <a:prstGeom prst="homePlate">
            <a:avLst>
              <a:gd fmla="val 50000" name="adj"/>
            </a:avLst>
          </a:prstGeom>
          <a:solidFill>
            <a:srgbClr val="0956A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3200"/>
              <a:buFont typeface="Arial"/>
              <a:buNone/>
            </a:pPr>
            <a:r>
              <a:rPr b="1" i="0" lang="en-US" sz="3200" u="none" cap="none" strike="noStrike">
                <a:solidFill>
                  <a:srgbClr val="FFFFFF"/>
                </a:solidFill>
                <a:latin typeface="Arial"/>
                <a:ea typeface="Arial"/>
                <a:cs typeface="Arial"/>
                <a:sym typeface="Arial"/>
              </a:rPr>
              <a:t>ĐỐI TÁC CHIẾN LƯỢC</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5" name="Shape 2305"/>
        <p:cNvGrpSpPr/>
        <p:nvPr/>
      </p:nvGrpSpPr>
      <p:grpSpPr>
        <a:xfrm>
          <a:off x="0" y="0"/>
          <a:ext cx="0" cy="0"/>
          <a:chOff x="0" y="0"/>
          <a:chExt cx="0" cy="0"/>
        </a:xfrm>
      </p:grpSpPr>
      <p:sp>
        <p:nvSpPr>
          <p:cNvPr id="2306" name="Google Shape;2306;p46"/>
          <p:cNvSpPr txBox="1"/>
          <p:nvPr>
            <p:ph type="ctrTitle"/>
          </p:nvPr>
        </p:nvSpPr>
        <p:spPr>
          <a:xfrm>
            <a:off x="1266092" y="196948"/>
            <a:ext cx="9753601" cy="675249"/>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Arial"/>
              <a:buNone/>
            </a:pPr>
            <a:r>
              <a:rPr lang="en-US" sz="3200"/>
              <a:t>Số đầu máy NGS/ Scan Biomedic phục vụ </a:t>
            </a:r>
            <a:endParaRPr/>
          </a:p>
        </p:txBody>
      </p:sp>
      <p:pic>
        <p:nvPicPr>
          <p:cNvPr id="2307" name="Google Shape;2307;p46"/>
          <p:cNvPicPr preferRelativeResize="0"/>
          <p:nvPr/>
        </p:nvPicPr>
        <p:blipFill rotWithShape="1">
          <a:blip r:embed="rId3">
            <a:alphaModFix/>
          </a:blip>
          <a:srcRect b="0" l="0" r="0" t="0"/>
          <a:stretch/>
        </p:blipFill>
        <p:spPr>
          <a:xfrm>
            <a:off x="594944" y="1931456"/>
            <a:ext cx="411480" cy="822960"/>
          </a:xfrm>
          <a:prstGeom prst="rect">
            <a:avLst/>
          </a:prstGeom>
          <a:noFill/>
          <a:ln>
            <a:noFill/>
          </a:ln>
        </p:spPr>
      </p:pic>
      <p:cxnSp>
        <p:nvCxnSpPr>
          <p:cNvPr id="2308" name="Google Shape;2308;p46"/>
          <p:cNvCxnSpPr/>
          <p:nvPr/>
        </p:nvCxnSpPr>
        <p:spPr>
          <a:xfrm>
            <a:off x="1261783" y="2216450"/>
            <a:ext cx="1828800" cy="0"/>
          </a:xfrm>
          <a:prstGeom prst="straightConnector1">
            <a:avLst/>
          </a:prstGeom>
          <a:noFill/>
          <a:ln cap="flat" cmpd="sng" w="9525">
            <a:solidFill>
              <a:schemeClr val="lt2"/>
            </a:solidFill>
            <a:prstDash val="solid"/>
            <a:round/>
            <a:headEnd len="sm" w="sm" type="none"/>
            <a:tailEnd len="sm" w="sm" type="none"/>
          </a:ln>
        </p:spPr>
      </p:cxnSp>
      <p:sp>
        <p:nvSpPr>
          <p:cNvPr id="2309" name="Google Shape;2309;p46"/>
          <p:cNvSpPr/>
          <p:nvPr/>
        </p:nvSpPr>
        <p:spPr>
          <a:xfrm>
            <a:off x="1261783" y="2286000"/>
            <a:ext cx="1828800"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02</a:t>
            </a:r>
            <a:endParaRPr/>
          </a:p>
        </p:txBody>
      </p:sp>
      <p:sp>
        <p:nvSpPr>
          <p:cNvPr id="2310" name="Google Shape;2310;p46"/>
          <p:cNvSpPr txBox="1"/>
          <p:nvPr/>
        </p:nvSpPr>
        <p:spPr>
          <a:xfrm>
            <a:off x="1261783" y="1900679"/>
            <a:ext cx="1828800" cy="246221"/>
          </a:xfrm>
          <a:prstGeom prst="rect">
            <a:avLst/>
          </a:prstGeom>
          <a:noFill/>
          <a:ln>
            <a:noFill/>
          </a:ln>
        </p:spPr>
        <p:txBody>
          <a:bodyPr anchorCtr="0" anchor="b" bIns="0" lIns="0" spcFirstLastPara="1" rIns="0" wrap="square" tIns="0">
            <a:spAutoFit/>
          </a:bodyPr>
          <a:lstStyle/>
          <a:p>
            <a:pPr indent="0" lvl="0" marL="0" marR="0" rtl="0" algn="l">
              <a:spcBef>
                <a:spcPts val="0"/>
              </a:spcBef>
              <a:spcAft>
                <a:spcPts val="0"/>
              </a:spcAft>
              <a:buNone/>
            </a:pPr>
            <a:r>
              <a:rPr lang="en-US" sz="1600">
                <a:solidFill>
                  <a:schemeClr val="accent1"/>
                </a:solidFill>
                <a:latin typeface="Calibri"/>
                <a:ea typeface="Calibri"/>
                <a:cs typeface="Calibri"/>
                <a:sym typeface="Calibri"/>
              </a:rPr>
              <a:t>NovaSeq</a:t>
            </a:r>
            <a:r>
              <a:rPr baseline="30000" lang="en-US" sz="1600">
                <a:solidFill>
                  <a:schemeClr val="accent1"/>
                </a:solidFill>
                <a:latin typeface="Calibri"/>
                <a:ea typeface="Calibri"/>
                <a:cs typeface="Calibri"/>
                <a:sym typeface="Calibri"/>
              </a:rPr>
              <a:t>™</a:t>
            </a:r>
            <a:r>
              <a:rPr lang="en-US" sz="1600">
                <a:solidFill>
                  <a:schemeClr val="accent1"/>
                </a:solidFill>
                <a:latin typeface="Calibri"/>
                <a:ea typeface="Calibri"/>
                <a:cs typeface="Calibri"/>
                <a:sym typeface="Calibri"/>
              </a:rPr>
              <a:t> 6000</a:t>
            </a:r>
            <a:endParaRPr/>
          </a:p>
        </p:txBody>
      </p:sp>
      <p:pic>
        <p:nvPicPr>
          <p:cNvPr id="2311" name="Google Shape;2311;p46"/>
          <p:cNvPicPr preferRelativeResize="0"/>
          <p:nvPr/>
        </p:nvPicPr>
        <p:blipFill rotWithShape="1">
          <a:blip r:embed="rId4">
            <a:alphaModFix/>
          </a:blip>
          <a:srcRect b="0" l="0" r="0" t="0"/>
          <a:stretch/>
        </p:blipFill>
        <p:spPr>
          <a:xfrm>
            <a:off x="6230025" y="1931456"/>
            <a:ext cx="609600" cy="660400"/>
          </a:xfrm>
          <a:prstGeom prst="rect">
            <a:avLst/>
          </a:prstGeom>
          <a:noFill/>
          <a:ln>
            <a:noFill/>
          </a:ln>
        </p:spPr>
      </p:pic>
      <p:cxnSp>
        <p:nvCxnSpPr>
          <p:cNvPr id="2312" name="Google Shape;2312;p46"/>
          <p:cNvCxnSpPr/>
          <p:nvPr/>
        </p:nvCxnSpPr>
        <p:spPr>
          <a:xfrm>
            <a:off x="7044745" y="2216450"/>
            <a:ext cx="1828800" cy="0"/>
          </a:xfrm>
          <a:prstGeom prst="straightConnector1">
            <a:avLst/>
          </a:prstGeom>
          <a:noFill/>
          <a:ln cap="flat" cmpd="sng" w="9525">
            <a:solidFill>
              <a:schemeClr val="lt2"/>
            </a:solidFill>
            <a:prstDash val="solid"/>
            <a:round/>
            <a:headEnd len="sm" w="sm" type="none"/>
            <a:tailEnd len="sm" w="sm" type="none"/>
          </a:ln>
        </p:spPr>
      </p:cxnSp>
      <p:sp>
        <p:nvSpPr>
          <p:cNvPr id="2313" name="Google Shape;2313;p46"/>
          <p:cNvSpPr txBox="1"/>
          <p:nvPr/>
        </p:nvSpPr>
        <p:spPr>
          <a:xfrm>
            <a:off x="7044745" y="1900679"/>
            <a:ext cx="1828800" cy="246221"/>
          </a:xfrm>
          <a:prstGeom prst="rect">
            <a:avLst/>
          </a:prstGeom>
          <a:noFill/>
          <a:ln>
            <a:noFill/>
          </a:ln>
        </p:spPr>
        <p:txBody>
          <a:bodyPr anchorCtr="0" anchor="b" bIns="0" lIns="0" spcFirstLastPara="1" rIns="0" wrap="square" tIns="0">
            <a:spAutoFit/>
          </a:bodyPr>
          <a:lstStyle/>
          <a:p>
            <a:pPr indent="0" lvl="0" marL="0" marR="0" rtl="0" algn="l">
              <a:spcBef>
                <a:spcPts val="0"/>
              </a:spcBef>
              <a:spcAft>
                <a:spcPts val="0"/>
              </a:spcAft>
              <a:buNone/>
            </a:pPr>
            <a:r>
              <a:rPr lang="en-US" sz="1600">
                <a:solidFill>
                  <a:schemeClr val="accent1"/>
                </a:solidFill>
                <a:latin typeface="Calibri"/>
                <a:ea typeface="Calibri"/>
                <a:cs typeface="Calibri"/>
                <a:sym typeface="Calibri"/>
              </a:rPr>
              <a:t>NextSeq</a:t>
            </a:r>
            <a:r>
              <a:rPr baseline="30000" lang="en-US" sz="1600">
                <a:solidFill>
                  <a:schemeClr val="accent1"/>
                </a:solidFill>
                <a:latin typeface="Calibri"/>
                <a:ea typeface="Calibri"/>
                <a:cs typeface="Calibri"/>
                <a:sym typeface="Calibri"/>
              </a:rPr>
              <a:t>™</a:t>
            </a:r>
            <a:r>
              <a:rPr lang="en-US" sz="1600">
                <a:solidFill>
                  <a:schemeClr val="accent1"/>
                </a:solidFill>
                <a:latin typeface="Calibri"/>
                <a:ea typeface="Calibri"/>
                <a:cs typeface="Calibri"/>
                <a:sym typeface="Calibri"/>
              </a:rPr>
              <a:t> 550</a:t>
            </a:r>
            <a:endParaRPr/>
          </a:p>
        </p:txBody>
      </p:sp>
      <p:pic>
        <p:nvPicPr>
          <p:cNvPr id="2314" name="Google Shape;2314;p46"/>
          <p:cNvPicPr preferRelativeResize="0"/>
          <p:nvPr/>
        </p:nvPicPr>
        <p:blipFill rotWithShape="1">
          <a:blip r:embed="rId5">
            <a:alphaModFix/>
          </a:blip>
          <a:srcRect b="0" l="0" r="0" t="0"/>
          <a:stretch/>
        </p:blipFill>
        <p:spPr>
          <a:xfrm>
            <a:off x="9115783" y="1931456"/>
            <a:ext cx="685800" cy="491987"/>
          </a:xfrm>
          <a:prstGeom prst="rect">
            <a:avLst/>
          </a:prstGeom>
          <a:noFill/>
          <a:ln>
            <a:noFill/>
          </a:ln>
        </p:spPr>
      </p:pic>
      <p:cxnSp>
        <p:nvCxnSpPr>
          <p:cNvPr id="2315" name="Google Shape;2315;p46"/>
          <p:cNvCxnSpPr/>
          <p:nvPr/>
        </p:nvCxnSpPr>
        <p:spPr>
          <a:xfrm>
            <a:off x="9936226" y="2216450"/>
            <a:ext cx="1828800" cy="0"/>
          </a:xfrm>
          <a:prstGeom prst="straightConnector1">
            <a:avLst/>
          </a:prstGeom>
          <a:noFill/>
          <a:ln cap="flat" cmpd="sng" w="9525">
            <a:solidFill>
              <a:schemeClr val="lt2"/>
            </a:solidFill>
            <a:prstDash val="solid"/>
            <a:round/>
            <a:headEnd len="sm" w="sm" type="none"/>
            <a:tailEnd len="sm" w="sm" type="none"/>
          </a:ln>
        </p:spPr>
      </p:cxnSp>
      <p:sp>
        <p:nvSpPr>
          <p:cNvPr id="2316" name="Google Shape;2316;p46"/>
          <p:cNvSpPr/>
          <p:nvPr/>
        </p:nvSpPr>
        <p:spPr>
          <a:xfrm>
            <a:off x="9944100" y="2286000"/>
            <a:ext cx="1828800" cy="287258"/>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t/>
            </a:r>
            <a:endParaRPr baseline="30000" sz="1400">
              <a:solidFill>
                <a:schemeClr val="dk1"/>
              </a:solidFill>
              <a:latin typeface="Calibri"/>
              <a:ea typeface="Calibri"/>
              <a:cs typeface="Calibri"/>
              <a:sym typeface="Calibri"/>
            </a:endParaRPr>
          </a:p>
          <a:p>
            <a:pPr indent="0" lvl="0" marL="0" marR="0" rtl="0" algn="l">
              <a:spcBef>
                <a:spcPts val="0"/>
              </a:spcBef>
              <a:spcAft>
                <a:spcPts val="0"/>
              </a:spcAft>
              <a:buNone/>
            </a:pPr>
            <a:r>
              <a:t/>
            </a:r>
            <a:endParaRPr baseline="30000" sz="1400">
              <a:solidFill>
                <a:schemeClr val="dk1"/>
              </a:solidFill>
              <a:latin typeface="Calibri"/>
              <a:ea typeface="Calibri"/>
              <a:cs typeface="Calibri"/>
              <a:sym typeface="Calibri"/>
            </a:endParaRPr>
          </a:p>
        </p:txBody>
      </p:sp>
      <p:sp>
        <p:nvSpPr>
          <p:cNvPr id="2317" name="Google Shape;2317;p46"/>
          <p:cNvSpPr txBox="1"/>
          <p:nvPr/>
        </p:nvSpPr>
        <p:spPr>
          <a:xfrm>
            <a:off x="9936226" y="1900679"/>
            <a:ext cx="1828800" cy="246221"/>
          </a:xfrm>
          <a:prstGeom prst="rect">
            <a:avLst/>
          </a:prstGeom>
          <a:noFill/>
          <a:ln>
            <a:noFill/>
          </a:ln>
        </p:spPr>
        <p:txBody>
          <a:bodyPr anchorCtr="0" anchor="b" bIns="0" lIns="0" spcFirstLastPara="1" rIns="0" wrap="square" tIns="0">
            <a:spAutoFit/>
          </a:bodyPr>
          <a:lstStyle/>
          <a:p>
            <a:pPr indent="0" lvl="0" marL="0" marR="0" rtl="0" algn="l">
              <a:spcBef>
                <a:spcPts val="0"/>
              </a:spcBef>
              <a:spcAft>
                <a:spcPts val="0"/>
              </a:spcAft>
              <a:buNone/>
            </a:pPr>
            <a:r>
              <a:rPr lang="en-US" sz="1600">
                <a:solidFill>
                  <a:schemeClr val="accent1"/>
                </a:solidFill>
                <a:latin typeface="Calibri"/>
                <a:ea typeface="Calibri"/>
                <a:cs typeface="Calibri"/>
                <a:sym typeface="Calibri"/>
              </a:rPr>
              <a:t>MiSeq</a:t>
            </a:r>
            <a:r>
              <a:rPr baseline="30000" lang="en-US" sz="1600">
                <a:solidFill>
                  <a:schemeClr val="accent1"/>
                </a:solidFill>
                <a:latin typeface="Calibri"/>
                <a:ea typeface="Calibri"/>
                <a:cs typeface="Calibri"/>
                <a:sym typeface="Calibri"/>
              </a:rPr>
              <a:t>™</a:t>
            </a:r>
            <a:endParaRPr sz="1600">
              <a:solidFill>
                <a:schemeClr val="accent1"/>
              </a:solidFill>
              <a:latin typeface="Calibri"/>
              <a:ea typeface="Calibri"/>
              <a:cs typeface="Calibri"/>
              <a:sym typeface="Calibri"/>
            </a:endParaRPr>
          </a:p>
        </p:txBody>
      </p:sp>
      <p:pic>
        <p:nvPicPr>
          <p:cNvPr id="2318" name="Google Shape;2318;p46"/>
          <p:cNvPicPr preferRelativeResize="0"/>
          <p:nvPr/>
        </p:nvPicPr>
        <p:blipFill rotWithShape="1">
          <a:blip r:embed="rId6">
            <a:alphaModFix/>
          </a:blip>
          <a:srcRect b="7976" l="7976" r="7976" t="7976"/>
          <a:stretch/>
        </p:blipFill>
        <p:spPr>
          <a:xfrm>
            <a:off x="3246779" y="1931456"/>
            <a:ext cx="685252" cy="685252"/>
          </a:xfrm>
          <a:prstGeom prst="rect">
            <a:avLst/>
          </a:prstGeom>
          <a:noFill/>
          <a:ln>
            <a:noFill/>
          </a:ln>
        </p:spPr>
      </p:pic>
      <p:cxnSp>
        <p:nvCxnSpPr>
          <p:cNvPr id="2319" name="Google Shape;2319;p46"/>
          <p:cNvCxnSpPr/>
          <p:nvPr/>
        </p:nvCxnSpPr>
        <p:spPr>
          <a:xfrm>
            <a:off x="4153264" y="2216450"/>
            <a:ext cx="1828800" cy="0"/>
          </a:xfrm>
          <a:prstGeom prst="straightConnector1">
            <a:avLst/>
          </a:prstGeom>
          <a:noFill/>
          <a:ln cap="flat" cmpd="sng" w="9525">
            <a:solidFill>
              <a:schemeClr val="lt2"/>
            </a:solidFill>
            <a:prstDash val="solid"/>
            <a:round/>
            <a:headEnd len="sm" w="sm" type="none"/>
            <a:tailEnd len="sm" w="sm" type="none"/>
          </a:ln>
        </p:spPr>
      </p:cxnSp>
      <p:sp>
        <p:nvSpPr>
          <p:cNvPr id="2320" name="Google Shape;2320;p46"/>
          <p:cNvSpPr/>
          <p:nvPr/>
        </p:nvSpPr>
        <p:spPr>
          <a:xfrm>
            <a:off x="4153264" y="2286000"/>
            <a:ext cx="1828800"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03 </a:t>
            </a:r>
            <a:endParaRPr/>
          </a:p>
        </p:txBody>
      </p:sp>
      <p:sp>
        <p:nvSpPr>
          <p:cNvPr id="2321" name="Google Shape;2321;p46"/>
          <p:cNvSpPr txBox="1"/>
          <p:nvPr/>
        </p:nvSpPr>
        <p:spPr>
          <a:xfrm>
            <a:off x="4153264" y="1900679"/>
            <a:ext cx="1828800" cy="246221"/>
          </a:xfrm>
          <a:prstGeom prst="rect">
            <a:avLst/>
          </a:prstGeom>
          <a:noFill/>
          <a:ln>
            <a:noFill/>
          </a:ln>
        </p:spPr>
        <p:txBody>
          <a:bodyPr anchorCtr="0" anchor="b" bIns="0" lIns="0" spcFirstLastPara="1" rIns="0" wrap="square" tIns="0">
            <a:spAutoFit/>
          </a:bodyPr>
          <a:lstStyle/>
          <a:p>
            <a:pPr indent="0" lvl="0" marL="0" marR="0" rtl="0" algn="l">
              <a:spcBef>
                <a:spcPts val="0"/>
              </a:spcBef>
              <a:spcAft>
                <a:spcPts val="0"/>
              </a:spcAft>
              <a:buNone/>
            </a:pPr>
            <a:r>
              <a:rPr lang="en-US" sz="1600">
                <a:solidFill>
                  <a:schemeClr val="accent1"/>
                </a:solidFill>
                <a:latin typeface="Calibri"/>
                <a:ea typeface="Calibri"/>
                <a:cs typeface="Calibri"/>
                <a:sym typeface="Calibri"/>
              </a:rPr>
              <a:t>NextSeq</a:t>
            </a:r>
            <a:r>
              <a:rPr baseline="30000" lang="en-US" sz="1600">
                <a:solidFill>
                  <a:schemeClr val="accent1"/>
                </a:solidFill>
                <a:latin typeface="Calibri"/>
                <a:ea typeface="Calibri"/>
                <a:cs typeface="Calibri"/>
                <a:sym typeface="Calibri"/>
              </a:rPr>
              <a:t>™</a:t>
            </a:r>
            <a:r>
              <a:rPr lang="en-US" sz="1600">
                <a:solidFill>
                  <a:schemeClr val="accent1"/>
                </a:solidFill>
                <a:latin typeface="Calibri"/>
                <a:ea typeface="Calibri"/>
                <a:cs typeface="Calibri"/>
                <a:sym typeface="Calibri"/>
              </a:rPr>
              <a:t> 1000/2000</a:t>
            </a:r>
            <a:endParaRPr/>
          </a:p>
        </p:txBody>
      </p:sp>
      <p:sp>
        <p:nvSpPr>
          <p:cNvPr id="2322" name="Google Shape;2322;p46"/>
          <p:cNvSpPr/>
          <p:nvPr/>
        </p:nvSpPr>
        <p:spPr>
          <a:xfrm>
            <a:off x="9944100" y="3749040"/>
            <a:ext cx="1828800"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06</a:t>
            </a:r>
            <a:endParaRPr/>
          </a:p>
        </p:txBody>
      </p:sp>
      <p:sp>
        <p:nvSpPr>
          <p:cNvPr id="2323" name="Google Shape;2323;p46"/>
          <p:cNvSpPr txBox="1"/>
          <p:nvPr/>
        </p:nvSpPr>
        <p:spPr>
          <a:xfrm>
            <a:off x="9944100" y="3352503"/>
            <a:ext cx="1828800" cy="246221"/>
          </a:xfrm>
          <a:prstGeom prst="rect">
            <a:avLst/>
          </a:prstGeom>
          <a:noFill/>
          <a:ln>
            <a:noFill/>
          </a:ln>
        </p:spPr>
        <p:txBody>
          <a:bodyPr anchorCtr="0" anchor="b" bIns="0" lIns="0" spcFirstLastPara="1" rIns="0" wrap="square" tIns="0">
            <a:spAutoFit/>
          </a:bodyPr>
          <a:lstStyle/>
          <a:p>
            <a:pPr indent="0" lvl="0" marL="0" marR="0" rtl="0" algn="l">
              <a:spcBef>
                <a:spcPts val="0"/>
              </a:spcBef>
              <a:spcAft>
                <a:spcPts val="0"/>
              </a:spcAft>
              <a:buNone/>
            </a:pPr>
            <a:r>
              <a:rPr b="0" lang="en-US" sz="1600">
                <a:solidFill>
                  <a:schemeClr val="accent1"/>
                </a:solidFill>
                <a:latin typeface="Calibri"/>
                <a:ea typeface="Calibri"/>
                <a:cs typeface="Calibri"/>
                <a:sym typeface="Calibri"/>
              </a:rPr>
              <a:t>MiSeq</a:t>
            </a:r>
            <a:r>
              <a:rPr b="0" baseline="30000" lang="en-US" sz="1600">
                <a:solidFill>
                  <a:schemeClr val="accent1"/>
                </a:solidFill>
                <a:latin typeface="Calibri"/>
                <a:ea typeface="Calibri"/>
                <a:cs typeface="Calibri"/>
                <a:sym typeface="Calibri"/>
              </a:rPr>
              <a:t>™</a:t>
            </a:r>
            <a:r>
              <a:rPr b="0" lang="en-US" sz="1600">
                <a:solidFill>
                  <a:schemeClr val="accent1"/>
                </a:solidFill>
                <a:latin typeface="Calibri"/>
                <a:ea typeface="Calibri"/>
                <a:cs typeface="Calibri"/>
                <a:sym typeface="Calibri"/>
              </a:rPr>
              <a:t> Dx*</a:t>
            </a:r>
            <a:endParaRPr/>
          </a:p>
        </p:txBody>
      </p:sp>
      <p:cxnSp>
        <p:nvCxnSpPr>
          <p:cNvPr id="2324" name="Google Shape;2324;p46"/>
          <p:cNvCxnSpPr/>
          <p:nvPr/>
        </p:nvCxnSpPr>
        <p:spPr>
          <a:xfrm>
            <a:off x="9944100" y="3673882"/>
            <a:ext cx="1828800" cy="0"/>
          </a:xfrm>
          <a:prstGeom prst="straightConnector1">
            <a:avLst/>
          </a:prstGeom>
          <a:noFill/>
          <a:ln cap="flat" cmpd="sng" w="9525">
            <a:solidFill>
              <a:schemeClr val="lt2"/>
            </a:solidFill>
            <a:prstDash val="solid"/>
            <a:round/>
            <a:headEnd len="sm" w="sm" type="none"/>
            <a:tailEnd len="sm" w="sm" type="none"/>
          </a:ln>
        </p:spPr>
      </p:cxnSp>
      <p:pic>
        <p:nvPicPr>
          <p:cNvPr id="2325" name="Google Shape;2325;p46"/>
          <p:cNvPicPr preferRelativeResize="0"/>
          <p:nvPr/>
        </p:nvPicPr>
        <p:blipFill rotWithShape="1">
          <a:blip r:embed="rId7">
            <a:alphaModFix/>
          </a:blip>
          <a:srcRect b="0" l="0" r="0" t="0"/>
          <a:stretch/>
        </p:blipFill>
        <p:spPr>
          <a:xfrm>
            <a:off x="9081601" y="3383280"/>
            <a:ext cx="754164" cy="554532"/>
          </a:xfrm>
          <a:prstGeom prst="rect">
            <a:avLst/>
          </a:prstGeom>
          <a:noFill/>
          <a:ln>
            <a:noFill/>
          </a:ln>
        </p:spPr>
      </p:pic>
      <p:sp>
        <p:nvSpPr>
          <p:cNvPr id="2326" name="Google Shape;2326;p46"/>
          <p:cNvSpPr/>
          <p:nvPr/>
        </p:nvSpPr>
        <p:spPr>
          <a:xfrm>
            <a:off x="7044745" y="3749040"/>
            <a:ext cx="1828800"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03</a:t>
            </a:r>
            <a:endParaRPr/>
          </a:p>
        </p:txBody>
      </p:sp>
      <p:sp>
        <p:nvSpPr>
          <p:cNvPr id="2327" name="Google Shape;2327;p46"/>
          <p:cNvSpPr txBox="1"/>
          <p:nvPr/>
        </p:nvSpPr>
        <p:spPr>
          <a:xfrm>
            <a:off x="7044745" y="3352503"/>
            <a:ext cx="1828800" cy="246221"/>
          </a:xfrm>
          <a:prstGeom prst="rect">
            <a:avLst/>
          </a:prstGeom>
          <a:noFill/>
          <a:ln>
            <a:noFill/>
          </a:ln>
        </p:spPr>
        <p:txBody>
          <a:bodyPr anchorCtr="0" anchor="b" bIns="0" lIns="0" spcFirstLastPara="1" rIns="0" wrap="square" tIns="0">
            <a:spAutoFit/>
          </a:bodyPr>
          <a:lstStyle/>
          <a:p>
            <a:pPr indent="0" lvl="0" marL="0" marR="0" rtl="0" algn="l">
              <a:spcBef>
                <a:spcPts val="0"/>
              </a:spcBef>
              <a:spcAft>
                <a:spcPts val="0"/>
              </a:spcAft>
              <a:buNone/>
            </a:pPr>
            <a:r>
              <a:rPr b="0" lang="en-US" sz="1600">
                <a:solidFill>
                  <a:schemeClr val="accent1"/>
                </a:solidFill>
                <a:latin typeface="Calibri"/>
                <a:ea typeface="Calibri"/>
                <a:cs typeface="Calibri"/>
                <a:sym typeface="Calibri"/>
              </a:rPr>
              <a:t>NextSeq</a:t>
            </a:r>
            <a:r>
              <a:rPr b="0" baseline="30000" lang="en-US" sz="1600">
                <a:solidFill>
                  <a:schemeClr val="accent1"/>
                </a:solidFill>
                <a:latin typeface="Calibri"/>
                <a:ea typeface="Calibri"/>
                <a:cs typeface="Calibri"/>
                <a:sym typeface="Calibri"/>
              </a:rPr>
              <a:t>™</a:t>
            </a:r>
            <a:r>
              <a:rPr b="0" lang="en-US" sz="1600">
                <a:solidFill>
                  <a:schemeClr val="accent1"/>
                </a:solidFill>
                <a:latin typeface="Calibri"/>
                <a:ea typeface="Calibri"/>
                <a:cs typeface="Calibri"/>
                <a:sym typeface="Calibri"/>
              </a:rPr>
              <a:t> 550Dx*</a:t>
            </a:r>
            <a:endParaRPr/>
          </a:p>
        </p:txBody>
      </p:sp>
      <p:cxnSp>
        <p:nvCxnSpPr>
          <p:cNvPr id="2328" name="Google Shape;2328;p46"/>
          <p:cNvCxnSpPr/>
          <p:nvPr/>
        </p:nvCxnSpPr>
        <p:spPr>
          <a:xfrm>
            <a:off x="7044745" y="3673882"/>
            <a:ext cx="1828800" cy="0"/>
          </a:xfrm>
          <a:prstGeom prst="straightConnector1">
            <a:avLst/>
          </a:prstGeom>
          <a:noFill/>
          <a:ln cap="flat" cmpd="sng" w="9525">
            <a:solidFill>
              <a:schemeClr val="lt2"/>
            </a:solidFill>
            <a:prstDash val="solid"/>
            <a:round/>
            <a:headEnd len="sm" w="sm" type="none"/>
            <a:tailEnd len="sm" w="sm" type="none"/>
          </a:ln>
        </p:spPr>
      </p:cxnSp>
      <p:pic>
        <p:nvPicPr>
          <p:cNvPr id="2329" name="Google Shape;2329;p46"/>
          <p:cNvPicPr preferRelativeResize="0"/>
          <p:nvPr/>
        </p:nvPicPr>
        <p:blipFill rotWithShape="1">
          <a:blip r:embed="rId8">
            <a:alphaModFix/>
          </a:blip>
          <a:srcRect b="0" l="0" r="0" t="0"/>
          <a:stretch/>
        </p:blipFill>
        <p:spPr>
          <a:xfrm>
            <a:off x="6217398" y="3383280"/>
            <a:ext cx="634855" cy="658368"/>
          </a:xfrm>
          <a:prstGeom prst="rect">
            <a:avLst/>
          </a:prstGeom>
          <a:noFill/>
          <a:ln>
            <a:noFill/>
          </a:ln>
        </p:spPr>
      </p:pic>
      <p:cxnSp>
        <p:nvCxnSpPr>
          <p:cNvPr id="2330" name="Google Shape;2330;p46"/>
          <p:cNvCxnSpPr/>
          <p:nvPr/>
        </p:nvCxnSpPr>
        <p:spPr>
          <a:xfrm>
            <a:off x="1261783" y="3673882"/>
            <a:ext cx="1828800" cy="0"/>
          </a:xfrm>
          <a:prstGeom prst="straightConnector1">
            <a:avLst/>
          </a:prstGeom>
          <a:noFill/>
          <a:ln cap="flat" cmpd="sng" w="9525">
            <a:solidFill>
              <a:schemeClr val="lt2"/>
            </a:solidFill>
            <a:prstDash val="solid"/>
            <a:round/>
            <a:headEnd len="sm" w="sm" type="none"/>
            <a:tailEnd len="sm" w="sm" type="none"/>
          </a:ln>
        </p:spPr>
      </p:cxnSp>
      <p:sp>
        <p:nvSpPr>
          <p:cNvPr id="2331" name="Google Shape;2331;p46"/>
          <p:cNvSpPr/>
          <p:nvPr/>
        </p:nvSpPr>
        <p:spPr>
          <a:xfrm>
            <a:off x="1261783" y="3749040"/>
            <a:ext cx="1828800"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06</a:t>
            </a:r>
            <a:endParaRPr/>
          </a:p>
        </p:txBody>
      </p:sp>
      <p:sp>
        <p:nvSpPr>
          <p:cNvPr id="2332" name="Google Shape;2332;p46"/>
          <p:cNvSpPr txBox="1"/>
          <p:nvPr/>
        </p:nvSpPr>
        <p:spPr>
          <a:xfrm>
            <a:off x="1261783" y="3352503"/>
            <a:ext cx="1828800" cy="246221"/>
          </a:xfrm>
          <a:prstGeom prst="rect">
            <a:avLst/>
          </a:prstGeom>
          <a:noFill/>
          <a:ln>
            <a:noFill/>
          </a:ln>
        </p:spPr>
        <p:txBody>
          <a:bodyPr anchorCtr="0" anchor="b" bIns="0" lIns="0" spcFirstLastPara="1" rIns="0" wrap="square" tIns="0">
            <a:spAutoFit/>
          </a:bodyPr>
          <a:lstStyle/>
          <a:p>
            <a:pPr indent="0" lvl="0" marL="0" marR="0" rtl="0" algn="l">
              <a:spcBef>
                <a:spcPts val="0"/>
              </a:spcBef>
              <a:spcAft>
                <a:spcPts val="0"/>
              </a:spcAft>
              <a:buNone/>
            </a:pPr>
            <a:r>
              <a:rPr b="0" lang="en-US" sz="1600">
                <a:solidFill>
                  <a:schemeClr val="accent1"/>
                </a:solidFill>
                <a:latin typeface="Calibri"/>
                <a:ea typeface="Calibri"/>
                <a:cs typeface="Calibri"/>
                <a:sym typeface="Calibri"/>
              </a:rPr>
              <a:t>MiniSeq</a:t>
            </a:r>
            <a:r>
              <a:rPr b="0" baseline="30000" lang="en-US" sz="1600">
                <a:solidFill>
                  <a:schemeClr val="accent1"/>
                </a:solidFill>
                <a:latin typeface="Calibri"/>
                <a:ea typeface="Calibri"/>
                <a:cs typeface="Calibri"/>
                <a:sym typeface="Calibri"/>
              </a:rPr>
              <a:t>™</a:t>
            </a:r>
            <a:endParaRPr/>
          </a:p>
        </p:txBody>
      </p:sp>
      <p:pic>
        <p:nvPicPr>
          <p:cNvPr id="2333" name="Google Shape;2333;p46"/>
          <p:cNvPicPr preferRelativeResize="0"/>
          <p:nvPr/>
        </p:nvPicPr>
        <p:blipFill rotWithShape="1">
          <a:blip r:embed="rId9">
            <a:alphaModFix/>
          </a:blip>
          <a:srcRect b="0" l="0" r="0" t="0"/>
          <a:stretch/>
        </p:blipFill>
        <p:spPr>
          <a:xfrm>
            <a:off x="546684" y="3383280"/>
            <a:ext cx="508000" cy="558800"/>
          </a:xfrm>
          <a:prstGeom prst="rect">
            <a:avLst/>
          </a:prstGeom>
          <a:noFill/>
          <a:ln>
            <a:noFill/>
          </a:ln>
        </p:spPr>
      </p:pic>
      <p:sp>
        <p:nvSpPr>
          <p:cNvPr id="2334" name="Google Shape;2334;p46"/>
          <p:cNvSpPr/>
          <p:nvPr/>
        </p:nvSpPr>
        <p:spPr>
          <a:xfrm>
            <a:off x="4153264" y="3749040"/>
            <a:ext cx="1828800"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05</a:t>
            </a:r>
            <a:endParaRPr/>
          </a:p>
        </p:txBody>
      </p:sp>
      <p:sp>
        <p:nvSpPr>
          <p:cNvPr id="2335" name="Google Shape;2335;p46"/>
          <p:cNvSpPr txBox="1"/>
          <p:nvPr/>
        </p:nvSpPr>
        <p:spPr>
          <a:xfrm>
            <a:off x="4153264" y="3352503"/>
            <a:ext cx="1828800" cy="246221"/>
          </a:xfrm>
          <a:prstGeom prst="rect">
            <a:avLst/>
          </a:prstGeom>
          <a:noFill/>
          <a:ln>
            <a:noFill/>
          </a:ln>
        </p:spPr>
        <p:txBody>
          <a:bodyPr anchorCtr="0" anchor="b" bIns="0" lIns="0" spcFirstLastPara="1" rIns="0" wrap="square" tIns="0">
            <a:spAutoFit/>
          </a:bodyPr>
          <a:lstStyle/>
          <a:p>
            <a:pPr indent="0" lvl="0" marL="0" marR="0" rtl="0" algn="l">
              <a:spcBef>
                <a:spcPts val="0"/>
              </a:spcBef>
              <a:spcAft>
                <a:spcPts val="0"/>
              </a:spcAft>
              <a:buNone/>
            </a:pPr>
            <a:r>
              <a:rPr b="0" lang="en-US" sz="1600">
                <a:solidFill>
                  <a:schemeClr val="accent1"/>
                </a:solidFill>
                <a:latin typeface="Calibri"/>
                <a:ea typeface="Calibri"/>
                <a:cs typeface="Calibri"/>
                <a:sym typeface="Calibri"/>
              </a:rPr>
              <a:t>iSeq</a:t>
            </a:r>
            <a:r>
              <a:rPr b="0" baseline="30000" lang="en-US" sz="1600">
                <a:solidFill>
                  <a:schemeClr val="accent1"/>
                </a:solidFill>
                <a:latin typeface="Calibri"/>
                <a:ea typeface="Calibri"/>
                <a:cs typeface="Calibri"/>
                <a:sym typeface="Calibri"/>
              </a:rPr>
              <a:t>™</a:t>
            </a:r>
            <a:r>
              <a:rPr b="0" lang="en-US" sz="1600">
                <a:solidFill>
                  <a:schemeClr val="accent1"/>
                </a:solidFill>
                <a:latin typeface="Calibri"/>
                <a:ea typeface="Calibri"/>
                <a:cs typeface="Calibri"/>
                <a:sym typeface="Calibri"/>
              </a:rPr>
              <a:t> 100</a:t>
            </a:r>
            <a:endParaRPr/>
          </a:p>
        </p:txBody>
      </p:sp>
      <p:cxnSp>
        <p:nvCxnSpPr>
          <p:cNvPr id="2336" name="Google Shape;2336;p46"/>
          <p:cNvCxnSpPr/>
          <p:nvPr/>
        </p:nvCxnSpPr>
        <p:spPr>
          <a:xfrm>
            <a:off x="4153264" y="3673882"/>
            <a:ext cx="1828800" cy="0"/>
          </a:xfrm>
          <a:prstGeom prst="straightConnector1">
            <a:avLst/>
          </a:prstGeom>
          <a:noFill/>
          <a:ln cap="flat" cmpd="sng" w="9525">
            <a:solidFill>
              <a:schemeClr val="lt2"/>
            </a:solidFill>
            <a:prstDash val="solid"/>
            <a:round/>
            <a:headEnd len="sm" w="sm" type="none"/>
            <a:tailEnd len="sm" w="sm" type="none"/>
          </a:ln>
        </p:spPr>
      </p:cxnSp>
      <p:pic>
        <p:nvPicPr>
          <p:cNvPr id="2337" name="Google Shape;2337;p46"/>
          <p:cNvPicPr preferRelativeResize="0"/>
          <p:nvPr/>
        </p:nvPicPr>
        <p:blipFill rotWithShape="1">
          <a:blip r:embed="rId10">
            <a:alphaModFix/>
          </a:blip>
          <a:srcRect b="0" l="0" r="0" t="0"/>
          <a:stretch/>
        </p:blipFill>
        <p:spPr>
          <a:xfrm>
            <a:off x="3358106" y="3383280"/>
            <a:ext cx="462598" cy="609789"/>
          </a:xfrm>
          <a:prstGeom prst="rect">
            <a:avLst/>
          </a:prstGeom>
          <a:noFill/>
          <a:ln>
            <a:noFill/>
          </a:ln>
        </p:spPr>
      </p:pic>
      <p:sp>
        <p:nvSpPr>
          <p:cNvPr id="2338" name="Google Shape;2338;p46"/>
          <p:cNvSpPr/>
          <p:nvPr/>
        </p:nvSpPr>
        <p:spPr>
          <a:xfrm>
            <a:off x="1261783" y="5394960"/>
            <a:ext cx="1828800"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02</a:t>
            </a:r>
            <a:endParaRPr/>
          </a:p>
        </p:txBody>
      </p:sp>
      <p:sp>
        <p:nvSpPr>
          <p:cNvPr id="2339" name="Google Shape;2339;p46"/>
          <p:cNvSpPr txBox="1"/>
          <p:nvPr/>
        </p:nvSpPr>
        <p:spPr>
          <a:xfrm>
            <a:off x="1261783" y="5029200"/>
            <a:ext cx="1828800"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600">
                <a:solidFill>
                  <a:schemeClr val="accent1"/>
                </a:solidFill>
                <a:latin typeface="Calibri"/>
                <a:ea typeface="Calibri"/>
                <a:cs typeface="Calibri"/>
                <a:sym typeface="Calibri"/>
              </a:rPr>
              <a:t>iScan</a:t>
            </a:r>
            <a:r>
              <a:rPr baseline="30000" lang="en-US" sz="1600">
                <a:solidFill>
                  <a:schemeClr val="accent1"/>
                </a:solidFill>
                <a:latin typeface="Calibri"/>
                <a:ea typeface="Calibri"/>
                <a:cs typeface="Calibri"/>
                <a:sym typeface="Calibri"/>
              </a:rPr>
              <a:t>™</a:t>
            </a:r>
            <a:r>
              <a:rPr lang="en-US" sz="1600">
                <a:solidFill>
                  <a:schemeClr val="accent1"/>
                </a:solidFill>
                <a:latin typeface="Calibri"/>
                <a:ea typeface="Calibri"/>
                <a:cs typeface="Calibri"/>
                <a:sym typeface="Calibri"/>
              </a:rPr>
              <a:t> System</a:t>
            </a:r>
            <a:endParaRPr/>
          </a:p>
        </p:txBody>
      </p:sp>
      <p:cxnSp>
        <p:nvCxnSpPr>
          <p:cNvPr id="2340" name="Google Shape;2340;p46"/>
          <p:cNvCxnSpPr/>
          <p:nvPr/>
        </p:nvCxnSpPr>
        <p:spPr>
          <a:xfrm>
            <a:off x="1261783" y="5324963"/>
            <a:ext cx="1828800" cy="0"/>
          </a:xfrm>
          <a:prstGeom prst="straightConnector1">
            <a:avLst/>
          </a:prstGeom>
          <a:noFill/>
          <a:ln cap="flat" cmpd="sng" w="9525">
            <a:solidFill>
              <a:schemeClr val="lt2"/>
            </a:solidFill>
            <a:prstDash val="solid"/>
            <a:round/>
            <a:headEnd len="sm" w="sm" type="none"/>
            <a:tailEnd len="sm" w="sm" type="none"/>
          </a:ln>
        </p:spPr>
      </p:cxnSp>
      <p:pic>
        <p:nvPicPr>
          <p:cNvPr id="2341" name="Google Shape;2341;p46"/>
          <p:cNvPicPr preferRelativeResize="0"/>
          <p:nvPr/>
        </p:nvPicPr>
        <p:blipFill rotWithShape="1">
          <a:blip r:embed="rId11">
            <a:alphaModFix/>
          </a:blip>
          <a:srcRect b="0" l="0" r="0" t="0"/>
          <a:stretch/>
        </p:blipFill>
        <p:spPr>
          <a:xfrm>
            <a:off x="478950" y="5029200"/>
            <a:ext cx="643467" cy="524933"/>
          </a:xfrm>
          <a:prstGeom prst="rect">
            <a:avLst/>
          </a:prstGeom>
          <a:noFill/>
          <a:ln>
            <a:noFill/>
          </a:ln>
        </p:spPr>
      </p:pic>
      <p:sp>
        <p:nvSpPr>
          <p:cNvPr id="2342" name="Google Shape;2342;p46"/>
          <p:cNvSpPr txBox="1"/>
          <p:nvPr/>
        </p:nvSpPr>
        <p:spPr>
          <a:xfrm>
            <a:off x="436032" y="4569313"/>
            <a:ext cx="1514838" cy="246221"/>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1600">
                <a:solidFill>
                  <a:schemeClr val="dk1"/>
                </a:solidFill>
                <a:latin typeface="Calibri"/>
                <a:ea typeface="Calibri"/>
                <a:cs typeface="Calibri"/>
                <a:sym typeface="Calibri"/>
              </a:rPr>
              <a:t>Array Scanners</a:t>
            </a:r>
            <a:endParaRPr/>
          </a:p>
        </p:txBody>
      </p:sp>
      <p:sp>
        <p:nvSpPr>
          <p:cNvPr id="2343" name="Google Shape;2343;p46"/>
          <p:cNvSpPr/>
          <p:nvPr/>
        </p:nvSpPr>
        <p:spPr>
          <a:xfrm>
            <a:off x="7076581" y="2299850"/>
            <a:ext cx="1828800"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07 </a:t>
            </a:r>
            <a:endParaRPr/>
          </a:p>
        </p:txBody>
      </p:sp>
      <p:sp>
        <p:nvSpPr>
          <p:cNvPr id="2344" name="Google Shape;2344;p46"/>
          <p:cNvSpPr/>
          <p:nvPr/>
        </p:nvSpPr>
        <p:spPr>
          <a:xfrm>
            <a:off x="2086124" y="5624692"/>
            <a:ext cx="7786533" cy="541014"/>
          </a:xfrm>
          <a:prstGeom prst="rect">
            <a:avLst/>
          </a:prstGeom>
          <a:solidFill>
            <a:srgbClr val="FFD966"/>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2000">
                <a:solidFill>
                  <a:srgbClr val="1E4E79"/>
                </a:solidFill>
                <a:latin typeface="Calibri"/>
                <a:ea typeface="Calibri"/>
                <a:cs typeface="Calibri"/>
                <a:sym typeface="Calibri"/>
              </a:rPr>
              <a:t>&gt; 70 hệ thống máy NGS, server phân tích đã được cài đặt trên toàn quốc</a:t>
            </a:r>
            <a:endParaRPr sz="2000">
              <a:solidFill>
                <a:srgbClr val="1E4E79"/>
              </a:solidFill>
              <a:latin typeface="Calibri"/>
              <a:ea typeface="Calibri"/>
              <a:cs typeface="Calibri"/>
              <a:sym typeface="Calibri"/>
            </a:endParaRPr>
          </a:p>
        </p:txBody>
      </p:sp>
      <p:sp>
        <p:nvSpPr>
          <p:cNvPr id="2345" name="Google Shape;2345;p46"/>
          <p:cNvSpPr/>
          <p:nvPr/>
        </p:nvSpPr>
        <p:spPr>
          <a:xfrm>
            <a:off x="9895517" y="2233702"/>
            <a:ext cx="1828800" cy="21544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1400">
                <a:solidFill>
                  <a:schemeClr val="dk1"/>
                </a:solidFill>
                <a:latin typeface="Calibri"/>
                <a:ea typeface="Calibri"/>
                <a:cs typeface="Calibri"/>
                <a:sym typeface="Calibri"/>
              </a:rPr>
              <a:t>40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9" name="Shape 2349"/>
        <p:cNvGrpSpPr/>
        <p:nvPr/>
      </p:nvGrpSpPr>
      <p:grpSpPr>
        <a:xfrm>
          <a:off x="0" y="0"/>
          <a:ext cx="0" cy="0"/>
          <a:chOff x="0" y="0"/>
          <a:chExt cx="0" cy="0"/>
        </a:xfrm>
      </p:grpSpPr>
      <p:sp>
        <p:nvSpPr>
          <p:cNvPr id="2350" name="Google Shape;2350;p47"/>
          <p:cNvSpPr txBox="1"/>
          <p:nvPr>
            <p:ph type="ctrTitle"/>
          </p:nvPr>
        </p:nvSpPr>
        <p:spPr>
          <a:xfrm>
            <a:off x="1266092" y="196948"/>
            <a:ext cx="9753601" cy="675249"/>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4000"/>
              <a:buFont typeface="Arial"/>
              <a:buNone/>
            </a:pPr>
            <a:r>
              <a:t/>
            </a:r>
            <a:endParaRPr/>
          </a:p>
        </p:txBody>
      </p:sp>
      <p:pic>
        <p:nvPicPr>
          <p:cNvPr id="2351" name="Google Shape;2351;p47"/>
          <p:cNvPicPr preferRelativeResize="0"/>
          <p:nvPr/>
        </p:nvPicPr>
        <p:blipFill rotWithShape="1">
          <a:blip r:embed="rId3">
            <a:alphaModFix/>
          </a:blip>
          <a:srcRect b="11592" l="0" r="0" t="11592"/>
          <a:stretch/>
        </p:blipFill>
        <p:spPr>
          <a:xfrm>
            <a:off x="-3" y="191232"/>
            <a:ext cx="12192003" cy="5374068"/>
          </a:xfrm>
          <a:prstGeom prst="rect">
            <a:avLst/>
          </a:prstGeom>
          <a:noFill/>
          <a:ln>
            <a:noFill/>
          </a:ln>
        </p:spPr>
      </p:pic>
      <p:sp>
        <p:nvSpPr>
          <p:cNvPr id="2352" name="Google Shape;2352;p47"/>
          <p:cNvSpPr txBox="1"/>
          <p:nvPr/>
        </p:nvSpPr>
        <p:spPr>
          <a:xfrm>
            <a:off x="3595507" y="5221402"/>
            <a:ext cx="2212045" cy="71958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Custom</a:t>
            </a:r>
            <a:br>
              <a:rPr lang="en-US" sz="1600">
                <a:solidFill>
                  <a:schemeClr val="lt1"/>
                </a:solidFill>
                <a:latin typeface="Arial"/>
                <a:ea typeface="Arial"/>
                <a:cs typeface="Arial"/>
                <a:sym typeface="Arial"/>
              </a:rPr>
            </a:br>
            <a:r>
              <a:rPr lang="en-US" sz="1600">
                <a:solidFill>
                  <a:schemeClr val="lt1"/>
                </a:solidFill>
                <a:latin typeface="Arial"/>
                <a:ea typeface="Arial"/>
                <a:cs typeface="Arial"/>
                <a:sym typeface="Arial"/>
              </a:rPr>
              <a:t>content</a:t>
            </a:r>
            <a:endParaRPr/>
          </a:p>
        </p:txBody>
      </p:sp>
      <p:sp>
        <p:nvSpPr>
          <p:cNvPr id="2353" name="Google Shape;2353;p47"/>
          <p:cNvSpPr/>
          <p:nvPr/>
        </p:nvSpPr>
        <p:spPr>
          <a:xfrm>
            <a:off x="6375702" y="5221402"/>
            <a:ext cx="2212045" cy="71958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Flexible, economical </a:t>
            </a:r>
            <a:br>
              <a:rPr lang="en-US" sz="1600">
                <a:solidFill>
                  <a:schemeClr val="lt1"/>
                </a:solidFill>
                <a:latin typeface="Arial"/>
                <a:ea typeface="Arial"/>
                <a:cs typeface="Arial"/>
                <a:sym typeface="Arial"/>
              </a:rPr>
            </a:br>
            <a:r>
              <a:rPr lang="en-US" sz="1600">
                <a:solidFill>
                  <a:schemeClr val="lt1"/>
                </a:solidFill>
                <a:latin typeface="Arial"/>
                <a:ea typeface="Arial"/>
                <a:cs typeface="Arial"/>
                <a:sym typeface="Arial"/>
              </a:rPr>
              <a:t>sequencing</a:t>
            </a:r>
            <a:endParaRPr/>
          </a:p>
        </p:txBody>
      </p:sp>
      <p:sp>
        <p:nvSpPr>
          <p:cNvPr id="2354" name="Google Shape;2354;p47"/>
          <p:cNvSpPr/>
          <p:nvPr/>
        </p:nvSpPr>
        <p:spPr>
          <a:xfrm>
            <a:off x="9155896" y="5221402"/>
            <a:ext cx="2212045" cy="719589"/>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Integrated </a:t>
            </a:r>
            <a:br>
              <a:rPr lang="en-US" sz="1600">
                <a:solidFill>
                  <a:schemeClr val="lt1"/>
                </a:solidFill>
                <a:latin typeface="Arial"/>
                <a:ea typeface="Arial"/>
                <a:cs typeface="Arial"/>
                <a:sym typeface="Arial"/>
              </a:rPr>
            </a:br>
            <a:r>
              <a:rPr lang="en-US" sz="1600">
                <a:solidFill>
                  <a:schemeClr val="lt1"/>
                </a:solidFill>
                <a:latin typeface="Arial"/>
                <a:ea typeface="Arial"/>
                <a:cs typeface="Arial"/>
                <a:sym typeface="Arial"/>
              </a:rPr>
              <a:t>analysis</a:t>
            </a:r>
            <a:endParaRPr/>
          </a:p>
        </p:txBody>
      </p:sp>
      <p:sp>
        <p:nvSpPr>
          <p:cNvPr id="2355" name="Google Shape;2355;p47"/>
          <p:cNvSpPr/>
          <p:nvPr/>
        </p:nvSpPr>
        <p:spPr>
          <a:xfrm>
            <a:off x="824059" y="5222564"/>
            <a:ext cx="2203299" cy="71726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lt1"/>
                </a:solidFill>
                <a:latin typeface="Arial"/>
                <a:ea typeface="Arial"/>
                <a:cs typeface="Arial"/>
                <a:sym typeface="Arial"/>
              </a:rPr>
              <a:t>Simplified </a:t>
            </a:r>
            <a:br>
              <a:rPr lang="en-US" sz="1600">
                <a:solidFill>
                  <a:schemeClr val="lt1"/>
                </a:solidFill>
                <a:latin typeface="Arial"/>
                <a:ea typeface="Arial"/>
                <a:cs typeface="Arial"/>
                <a:sym typeface="Arial"/>
              </a:rPr>
            </a:br>
            <a:r>
              <a:rPr lang="en-US" sz="1600">
                <a:solidFill>
                  <a:schemeClr val="lt1"/>
                </a:solidFill>
                <a:latin typeface="Arial"/>
                <a:ea typeface="Arial"/>
                <a:cs typeface="Arial"/>
                <a:sym typeface="Arial"/>
              </a:rPr>
              <a:t>library prep</a:t>
            </a:r>
            <a:endParaRPr/>
          </a:p>
        </p:txBody>
      </p:sp>
      <p:sp>
        <p:nvSpPr>
          <p:cNvPr id="2356" name="Google Shape;2356;p47"/>
          <p:cNvSpPr txBox="1"/>
          <p:nvPr/>
        </p:nvSpPr>
        <p:spPr>
          <a:xfrm>
            <a:off x="1418492" y="349348"/>
            <a:ext cx="9753601" cy="675249"/>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chemeClr val="dk1"/>
              </a:buClr>
              <a:buSzPts val="3200"/>
              <a:buFont typeface="Arial"/>
              <a:buNone/>
            </a:pPr>
            <a:r>
              <a:rPr lang="en-US" sz="3200">
                <a:solidFill>
                  <a:schemeClr val="dk1"/>
                </a:solidFill>
                <a:latin typeface="Arial"/>
                <a:ea typeface="Arial"/>
                <a:cs typeface="Arial"/>
                <a:sym typeface="Arial"/>
              </a:rPr>
              <a:t>CUNG CẤP GIẢI PHÁP TOÀN DIỆN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354"/>
                                        </p:tgtEl>
                                        <p:attrNameLst>
                                          <p:attrName>style.visibility</p:attrName>
                                        </p:attrNameLst>
                                      </p:cBhvr>
                                      <p:to>
                                        <p:strVal val="visible"/>
                                      </p:to>
                                    </p:set>
                                    <p:anim calcmode="lin" valueType="num">
                                      <p:cBhvr additive="base">
                                        <p:cTn dur="1000"/>
                                        <p:tgtEl>
                                          <p:spTgt spid="235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200"/>
                                  </p:stCondLst>
                                  <p:childTnLst>
                                    <p:set>
                                      <p:cBhvr>
                                        <p:cTn dur="1" fill="hold">
                                          <p:stCondLst>
                                            <p:cond delay="0"/>
                                          </p:stCondLst>
                                        </p:cTn>
                                        <p:tgtEl>
                                          <p:spTgt spid="2353"/>
                                        </p:tgtEl>
                                        <p:attrNameLst>
                                          <p:attrName>style.visibility</p:attrName>
                                        </p:attrNameLst>
                                      </p:cBhvr>
                                      <p:to>
                                        <p:strVal val="visible"/>
                                      </p:to>
                                    </p:set>
                                    <p:anim calcmode="lin" valueType="num">
                                      <p:cBhvr additive="base">
                                        <p:cTn dur="1000"/>
                                        <p:tgtEl>
                                          <p:spTgt spid="2353"/>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400"/>
                                  </p:stCondLst>
                                  <p:childTnLst>
                                    <p:set>
                                      <p:cBhvr>
                                        <p:cTn dur="1" fill="hold">
                                          <p:stCondLst>
                                            <p:cond delay="0"/>
                                          </p:stCondLst>
                                        </p:cTn>
                                        <p:tgtEl>
                                          <p:spTgt spid="2352"/>
                                        </p:tgtEl>
                                        <p:attrNameLst>
                                          <p:attrName>style.visibility</p:attrName>
                                        </p:attrNameLst>
                                      </p:cBhvr>
                                      <p:to>
                                        <p:strVal val="visible"/>
                                      </p:to>
                                    </p:set>
                                    <p:anim calcmode="lin" valueType="num">
                                      <p:cBhvr additive="base">
                                        <p:cTn dur="1000"/>
                                        <p:tgtEl>
                                          <p:spTgt spid="235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600"/>
                                  </p:stCondLst>
                                  <p:childTnLst>
                                    <p:set>
                                      <p:cBhvr>
                                        <p:cTn dur="1" fill="hold">
                                          <p:stCondLst>
                                            <p:cond delay="0"/>
                                          </p:stCondLst>
                                        </p:cTn>
                                        <p:tgtEl>
                                          <p:spTgt spid="2355"/>
                                        </p:tgtEl>
                                        <p:attrNameLst>
                                          <p:attrName>style.visibility</p:attrName>
                                        </p:attrNameLst>
                                      </p:cBhvr>
                                      <p:to>
                                        <p:strVal val="visible"/>
                                      </p:to>
                                    </p:set>
                                    <p:anim calcmode="lin" valueType="num">
                                      <p:cBhvr additive="base">
                                        <p:cTn dur="1000"/>
                                        <p:tgtEl>
                                          <p:spTgt spid="235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0" name="Shape 2360"/>
        <p:cNvGrpSpPr/>
        <p:nvPr/>
      </p:nvGrpSpPr>
      <p:grpSpPr>
        <a:xfrm>
          <a:off x="0" y="0"/>
          <a:ext cx="0" cy="0"/>
          <a:chOff x="0" y="0"/>
          <a:chExt cx="0" cy="0"/>
        </a:xfrm>
      </p:grpSpPr>
      <p:pic>
        <p:nvPicPr>
          <p:cNvPr descr="Graphical user interface, icon&#10;&#10;Description automatically generated" id="2361" name="Google Shape;2361;p48"/>
          <p:cNvPicPr preferRelativeResize="0"/>
          <p:nvPr/>
        </p:nvPicPr>
        <p:blipFill rotWithShape="1">
          <a:blip r:embed="rId3">
            <a:alphaModFix/>
          </a:blip>
          <a:srcRect b="18" l="0" r="0" t="0"/>
          <a:stretch/>
        </p:blipFill>
        <p:spPr>
          <a:xfrm>
            <a:off x="20" y="1282"/>
            <a:ext cx="12191980" cy="6856718"/>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5" name="Shape 2365"/>
        <p:cNvGrpSpPr/>
        <p:nvPr/>
      </p:nvGrpSpPr>
      <p:grpSpPr>
        <a:xfrm>
          <a:off x="0" y="0"/>
          <a:ext cx="0" cy="0"/>
          <a:chOff x="0" y="0"/>
          <a:chExt cx="0" cy="0"/>
        </a:xfrm>
      </p:grpSpPr>
      <p:sp>
        <p:nvSpPr>
          <p:cNvPr id="2366" name="Google Shape;2366;p49"/>
          <p:cNvSpPr txBox="1"/>
          <p:nvPr>
            <p:ph type="ctrTitle"/>
          </p:nvPr>
        </p:nvSpPr>
        <p:spPr>
          <a:xfrm>
            <a:off x="1266092" y="196948"/>
            <a:ext cx="9753601" cy="675249"/>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4000"/>
              <a:buFont typeface="Arial"/>
              <a:buNone/>
            </a:pPr>
            <a:r>
              <a:t/>
            </a:r>
            <a:endParaRPr/>
          </a:p>
        </p:txBody>
      </p:sp>
      <p:sp>
        <p:nvSpPr>
          <p:cNvPr id="2367" name="Google Shape;2367;p49"/>
          <p:cNvSpPr txBox="1"/>
          <p:nvPr>
            <p:ph idx="1" type="subTitle"/>
          </p:nvPr>
        </p:nvSpPr>
        <p:spPr>
          <a:xfrm>
            <a:off x="1266092" y="1617785"/>
            <a:ext cx="9753601" cy="4403187"/>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t/>
            </a:r>
            <a:endParaRPr/>
          </a:p>
        </p:txBody>
      </p:sp>
      <p:pic>
        <p:nvPicPr>
          <p:cNvPr id="2368" name="Google Shape;2368;p49"/>
          <p:cNvPicPr preferRelativeResize="0"/>
          <p:nvPr/>
        </p:nvPicPr>
        <p:blipFill rotWithShape="1">
          <a:blip r:embed="rId3">
            <a:alphaModFix/>
          </a:blip>
          <a:srcRect b="0" l="0" r="0" t="0"/>
          <a:stretch/>
        </p:blipFill>
        <p:spPr>
          <a:xfrm>
            <a:off x="95250" y="53577"/>
            <a:ext cx="12096750" cy="680442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grpSp>
        <p:nvGrpSpPr>
          <p:cNvPr id="962" name="Google Shape;962;p5"/>
          <p:cNvGrpSpPr/>
          <p:nvPr/>
        </p:nvGrpSpPr>
        <p:grpSpPr>
          <a:xfrm>
            <a:off x="1273987" y="2404399"/>
            <a:ext cx="797830" cy="152400"/>
            <a:chOff x="2236176" y="2506277"/>
            <a:chExt cx="797830" cy="152400"/>
          </a:xfrm>
        </p:grpSpPr>
        <p:cxnSp>
          <p:nvCxnSpPr>
            <p:cNvPr id="963" name="Google Shape;963;p5"/>
            <p:cNvCxnSpPr/>
            <p:nvPr/>
          </p:nvCxnSpPr>
          <p:spPr>
            <a:xfrm>
              <a:off x="2236176" y="2506277"/>
              <a:ext cx="797830" cy="0"/>
            </a:xfrm>
            <a:prstGeom prst="straightConnector1">
              <a:avLst/>
            </a:prstGeom>
            <a:noFill/>
            <a:ln cap="flat" cmpd="sng" w="25400">
              <a:solidFill>
                <a:srgbClr val="E7E6E6"/>
              </a:solidFill>
              <a:prstDash val="solid"/>
              <a:round/>
              <a:headEnd len="sm" w="sm" type="none"/>
              <a:tailEnd len="med" w="med" type="triangle"/>
            </a:ln>
          </p:spPr>
        </p:cxnSp>
        <p:cxnSp>
          <p:nvCxnSpPr>
            <p:cNvPr id="964" name="Google Shape;964;p5"/>
            <p:cNvCxnSpPr/>
            <p:nvPr/>
          </p:nvCxnSpPr>
          <p:spPr>
            <a:xfrm>
              <a:off x="2236176" y="2658677"/>
              <a:ext cx="797830" cy="0"/>
            </a:xfrm>
            <a:prstGeom prst="straightConnector1">
              <a:avLst/>
            </a:prstGeom>
            <a:noFill/>
            <a:ln cap="flat" cmpd="sng" w="25400">
              <a:solidFill>
                <a:srgbClr val="E7E6E6"/>
              </a:solidFill>
              <a:prstDash val="solid"/>
              <a:round/>
              <a:headEnd len="med" w="med" type="triangle"/>
              <a:tailEnd len="sm" w="sm" type="none"/>
            </a:ln>
          </p:spPr>
        </p:cxnSp>
      </p:grpSp>
      <p:sp>
        <p:nvSpPr>
          <p:cNvPr id="965" name="Google Shape;965;p5"/>
          <p:cNvSpPr txBox="1"/>
          <p:nvPr/>
        </p:nvSpPr>
        <p:spPr>
          <a:xfrm>
            <a:off x="8454452" y="3891440"/>
            <a:ext cx="3318448" cy="1675953"/>
          </a:xfrm>
          <a:prstGeom prst="rect">
            <a:avLst/>
          </a:prstGeom>
          <a:solidFill>
            <a:schemeClr val="accent2"/>
          </a:solidFill>
          <a:ln>
            <a:noFill/>
          </a:ln>
        </p:spPr>
        <p:txBody>
          <a:bodyPr anchorCtr="0" anchor="ctr" bIns="45700" lIns="182875" spcFirstLastPara="1" rIns="182875" wrap="square" tIns="45700">
            <a:no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Overlapping reads are aligned together, resulting in </a:t>
            </a:r>
            <a:br>
              <a:rPr lang="en-US" sz="1600">
                <a:solidFill>
                  <a:schemeClr val="dk1"/>
                </a:solidFill>
                <a:latin typeface="Calibri"/>
                <a:ea typeface="Calibri"/>
                <a:cs typeface="Calibri"/>
                <a:sym typeface="Calibri"/>
              </a:rPr>
            </a:br>
            <a:r>
              <a:rPr lang="en-US" sz="1600">
                <a:solidFill>
                  <a:schemeClr val="dk1"/>
                </a:solidFill>
                <a:latin typeface="Calibri"/>
                <a:ea typeface="Calibri"/>
                <a:cs typeface="Calibri"/>
                <a:sym typeface="Calibri"/>
              </a:rPr>
              <a:t>quantitative and high confidence variant calling</a:t>
            </a:r>
            <a:endParaRPr/>
          </a:p>
        </p:txBody>
      </p:sp>
      <p:sp>
        <p:nvSpPr>
          <p:cNvPr id="966" name="Google Shape;966;p5"/>
          <p:cNvSpPr/>
          <p:nvPr/>
        </p:nvSpPr>
        <p:spPr>
          <a:xfrm>
            <a:off x="8455186" y="1999895"/>
            <a:ext cx="3317714" cy="1675953"/>
          </a:xfrm>
          <a:prstGeom prst="rect">
            <a:avLst/>
          </a:prstGeom>
          <a:solidFill>
            <a:schemeClr val="accent1"/>
          </a:solidFill>
          <a:ln>
            <a:noFill/>
          </a:ln>
        </p:spPr>
        <p:txBody>
          <a:bodyPr anchorCtr="0" anchor="ctr" bIns="45700" lIns="182875" spcFirstLastPara="1" rIns="182875" wrap="square" tIns="45700">
            <a:noAutofit/>
          </a:bodyPr>
          <a:lstStyle/>
          <a:p>
            <a:pPr indent="0" lvl="0" marL="0" marR="0" rtl="0" algn="l">
              <a:spcBef>
                <a:spcPts val="0"/>
              </a:spcBef>
              <a:spcAft>
                <a:spcPts val="0"/>
              </a:spcAft>
              <a:buNone/>
            </a:pPr>
            <a:r>
              <a:rPr lang="en-US" sz="1600">
                <a:solidFill>
                  <a:schemeClr val="lt1"/>
                </a:solidFill>
                <a:latin typeface="Calibri"/>
                <a:ea typeface="Calibri"/>
                <a:cs typeface="Calibri"/>
                <a:sym typeface="Calibri"/>
              </a:rPr>
              <a:t>NGS provides “digital” data, each read is analyzed independently </a:t>
            </a:r>
            <a:br>
              <a:rPr lang="en-US" sz="1600">
                <a:solidFill>
                  <a:schemeClr val="lt1"/>
                </a:solidFill>
                <a:latin typeface="Calibri"/>
                <a:ea typeface="Calibri"/>
                <a:cs typeface="Calibri"/>
                <a:sym typeface="Calibri"/>
              </a:rPr>
            </a:br>
            <a:r>
              <a:rPr lang="en-US" sz="1600">
                <a:solidFill>
                  <a:schemeClr val="lt1"/>
                </a:solidFill>
                <a:latin typeface="Calibri"/>
                <a:ea typeface="Calibri"/>
                <a:cs typeface="Calibri"/>
                <a:sym typeface="Calibri"/>
              </a:rPr>
              <a:t>and is quantitative</a:t>
            </a:r>
            <a:endParaRPr/>
          </a:p>
        </p:txBody>
      </p:sp>
      <p:grpSp>
        <p:nvGrpSpPr>
          <p:cNvPr id="967" name="Google Shape;967;p5"/>
          <p:cNvGrpSpPr/>
          <p:nvPr/>
        </p:nvGrpSpPr>
        <p:grpSpPr>
          <a:xfrm>
            <a:off x="355258" y="1999895"/>
            <a:ext cx="7754421" cy="3718280"/>
            <a:chOff x="355258" y="1999895"/>
            <a:chExt cx="7754421" cy="3718280"/>
          </a:xfrm>
        </p:grpSpPr>
        <p:grpSp>
          <p:nvGrpSpPr>
            <p:cNvPr id="968" name="Google Shape;968;p5"/>
            <p:cNvGrpSpPr/>
            <p:nvPr/>
          </p:nvGrpSpPr>
          <p:grpSpPr>
            <a:xfrm>
              <a:off x="4462307" y="2537501"/>
              <a:ext cx="3647372" cy="3180674"/>
              <a:chOff x="2740" y="1790"/>
              <a:chExt cx="2823" cy="1442"/>
            </a:xfrm>
          </p:grpSpPr>
          <p:sp>
            <p:nvSpPr>
              <p:cNvPr id="969" name="Google Shape;969;p5"/>
              <p:cNvSpPr/>
              <p:nvPr/>
            </p:nvSpPr>
            <p:spPr>
              <a:xfrm>
                <a:off x="2740" y="1790"/>
                <a:ext cx="2823" cy="144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rgbClr val="1A1818"/>
                  </a:solidFill>
                  <a:latin typeface="Calibri"/>
                  <a:ea typeface="Calibri"/>
                  <a:cs typeface="Calibri"/>
                  <a:sym typeface="Calibri"/>
                </a:endParaRPr>
              </a:p>
            </p:txBody>
          </p:sp>
          <p:sp>
            <p:nvSpPr>
              <p:cNvPr id="970" name="Google Shape;970;p5"/>
              <p:cNvSpPr/>
              <p:nvPr/>
            </p:nvSpPr>
            <p:spPr>
              <a:xfrm>
                <a:off x="2742" y="1792"/>
                <a:ext cx="2821" cy="1428"/>
              </a:xfrm>
              <a:prstGeom prst="rect">
                <a:avLst/>
              </a:prstGeom>
              <a:noFill/>
              <a:ln cap="rnd" cmpd="sng" w="9525">
                <a:solidFill>
                  <a:srgbClr val="D8D8D8"/>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600">
                  <a:solidFill>
                    <a:srgbClr val="1A1818"/>
                  </a:solidFill>
                  <a:latin typeface="Calibri"/>
                  <a:ea typeface="Calibri"/>
                  <a:cs typeface="Calibri"/>
                  <a:sym typeface="Calibri"/>
                </a:endParaRPr>
              </a:p>
            </p:txBody>
          </p:sp>
          <p:sp>
            <p:nvSpPr>
              <p:cNvPr id="971" name="Google Shape;971;p5"/>
              <p:cNvSpPr/>
              <p:nvPr/>
            </p:nvSpPr>
            <p:spPr>
              <a:xfrm>
                <a:off x="2804" y="1820"/>
                <a:ext cx="1434" cy="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700">
                    <a:solidFill>
                      <a:srgbClr val="4D4D4F"/>
                    </a:solidFill>
                    <a:latin typeface="Courier New"/>
                    <a:ea typeface="Courier New"/>
                    <a:cs typeface="Courier New"/>
                    <a:sym typeface="Courier New"/>
                  </a:rPr>
                  <a:t>AAAACCAGAGTCTAGCACCTTCTCATCAGGAGCA</a:t>
                </a:r>
                <a:endParaRPr sz="1600">
                  <a:solidFill>
                    <a:srgbClr val="1A1818"/>
                  </a:solidFill>
                  <a:latin typeface="Arial"/>
                  <a:ea typeface="Arial"/>
                  <a:cs typeface="Arial"/>
                  <a:sym typeface="Arial"/>
                </a:endParaRPr>
              </a:p>
            </p:txBody>
          </p:sp>
          <p:sp>
            <p:nvSpPr>
              <p:cNvPr id="972" name="Google Shape;972;p5"/>
              <p:cNvSpPr/>
              <p:nvPr/>
            </p:nvSpPr>
            <p:spPr>
              <a:xfrm>
                <a:off x="4097" y="1818"/>
                <a:ext cx="42" cy="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700">
                    <a:solidFill>
                      <a:schemeClr val="accent2"/>
                    </a:solidFill>
                    <a:latin typeface="Courier New"/>
                    <a:ea typeface="Courier New"/>
                    <a:cs typeface="Courier New"/>
                    <a:sym typeface="Courier New"/>
                  </a:rPr>
                  <a:t>G</a:t>
                </a:r>
                <a:endParaRPr sz="1600">
                  <a:solidFill>
                    <a:schemeClr val="accent2"/>
                  </a:solidFill>
                  <a:latin typeface="Arial"/>
                  <a:ea typeface="Arial"/>
                  <a:cs typeface="Arial"/>
                  <a:sym typeface="Arial"/>
                </a:endParaRPr>
              </a:p>
            </p:txBody>
          </p:sp>
          <p:sp>
            <p:nvSpPr>
              <p:cNvPr id="973" name="Google Shape;973;p5"/>
              <p:cNvSpPr/>
              <p:nvPr/>
            </p:nvSpPr>
            <p:spPr>
              <a:xfrm>
                <a:off x="2843" y="1881"/>
                <a:ext cx="1392" cy="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700">
                    <a:solidFill>
                      <a:srgbClr val="4D4D4F"/>
                    </a:solidFill>
                    <a:latin typeface="Courier New"/>
                    <a:ea typeface="Courier New"/>
                    <a:cs typeface="Courier New"/>
                    <a:sym typeface="Courier New"/>
                  </a:rPr>
                  <a:t>AAACCAGAGTCTAGCACCTTCTCATCAGGAGCA</a:t>
                </a:r>
                <a:endParaRPr sz="1600">
                  <a:solidFill>
                    <a:srgbClr val="1A1818"/>
                  </a:solidFill>
                  <a:latin typeface="Arial"/>
                  <a:ea typeface="Arial"/>
                  <a:cs typeface="Arial"/>
                  <a:sym typeface="Arial"/>
                </a:endParaRPr>
              </a:p>
            </p:txBody>
          </p:sp>
          <p:sp>
            <p:nvSpPr>
              <p:cNvPr id="974" name="Google Shape;974;p5"/>
              <p:cNvSpPr/>
              <p:nvPr/>
            </p:nvSpPr>
            <p:spPr>
              <a:xfrm>
                <a:off x="4097" y="1879"/>
                <a:ext cx="42" cy="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700">
                    <a:solidFill>
                      <a:schemeClr val="accent6"/>
                    </a:solidFill>
                    <a:latin typeface="Courier New"/>
                    <a:ea typeface="Courier New"/>
                    <a:cs typeface="Courier New"/>
                    <a:sym typeface="Courier New"/>
                  </a:rPr>
                  <a:t>A</a:t>
                </a:r>
                <a:endParaRPr sz="1600">
                  <a:solidFill>
                    <a:schemeClr val="accent6"/>
                  </a:solidFill>
                  <a:latin typeface="Arial"/>
                  <a:ea typeface="Arial"/>
                  <a:cs typeface="Arial"/>
                  <a:sym typeface="Arial"/>
                </a:endParaRPr>
              </a:p>
            </p:txBody>
          </p:sp>
          <p:sp>
            <p:nvSpPr>
              <p:cNvPr id="975" name="Google Shape;975;p5"/>
              <p:cNvSpPr/>
              <p:nvPr/>
            </p:nvSpPr>
            <p:spPr>
              <a:xfrm>
                <a:off x="4135" y="1881"/>
                <a:ext cx="84" cy="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700">
                    <a:solidFill>
                      <a:srgbClr val="9F9F9F"/>
                    </a:solidFill>
                    <a:latin typeface="Courier New"/>
                    <a:ea typeface="Courier New"/>
                    <a:cs typeface="Courier New"/>
                    <a:sym typeface="Courier New"/>
                  </a:rPr>
                  <a:t>C </a:t>
                </a:r>
                <a:endParaRPr sz="1600">
                  <a:solidFill>
                    <a:srgbClr val="1A1818"/>
                  </a:solidFill>
                  <a:latin typeface="Arial"/>
                  <a:ea typeface="Arial"/>
                  <a:cs typeface="Arial"/>
                  <a:sym typeface="Arial"/>
                </a:endParaRPr>
              </a:p>
            </p:txBody>
          </p:sp>
          <p:sp>
            <p:nvSpPr>
              <p:cNvPr id="976" name="Google Shape;976;p5"/>
              <p:cNvSpPr/>
              <p:nvPr/>
            </p:nvSpPr>
            <p:spPr>
              <a:xfrm>
                <a:off x="2881" y="1943"/>
                <a:ext cx="1350" cy="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700">
                    <a:solidFill>
                      <a:srgbClr val="4D4D4F"/>
                    </a:solidFill>
                    <a:latin typeface="Courier New"/>
                    <a:ea typeface="Courier New"/>
                    <a:cs typeface="Courier New"/>
                    <a:sym typeface="Courier New"/>
                  </a:rPr>
                  <a:t>AACCAGAGTCTAGCACCTTCTCATCAGGAGCA</a:t>
                </a:r>
                <a:endParaRPr sz="1600">
                  <a:solidFill>
                    <a:srgbClr val="1A1818"/>
                  </a:solidFill>
                  <a:latin typeface="Arial"/>
                  <a:ea typeface="Arial"/>
                  <a:cs typeface="Arial"/>
                  <a:sym typeface="Arial"/>
                </a:endParaRPr>
              </a:p>
            </p:txBody>
          </p:sp>
          <p:sp>
            <p:nvSpPr>
              <p:cNvPr id="977" name="Google Shape;977;p5"/>
              <p:cNvSpPr/>
              <p:nvPr/>
            </p:nvSpPr>
            <p:spPr>
              <a:xfrm>
                <a:off x="4097" y="1941"/>
                <a:ext cx="42" cy="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700">
                    <a:solidFill>
                      <a:schemeClr val="accent6"/>
                    </a:solidFill>
                    <a:latin typeface="Courier New"/>
                    <a:ea typeface="Courier New"/>
                    <a:cs typeface="Courier New"/>
                    <a:sym typeface="Courier New"/>
                  </a:rPr>
                  <a:t>A</a:t>
                </a:r>
                <a:endParaRPr sz="1600">
                  <a:solidFill>
                    <a:schemeClr val="accent6"/>
                  </a:solidFill>
                  <a:latin typeface="Arial"/>
                  <a:ea typeface="Arial"/>
                  <a:cs typeface="Arial"/>
                  <a:sym typeface="Arial"/>
                </a:endParaRPr>
              </a:p>
            </p:txBody>
          </p:sp>
          <p:sp>
            <p:nvSpPr>
              <p:cNvPr id="978" name="Google Shape;978;p5"/>
              <p:cNvSpPr/>
              <p:nvPr/>
            </p:nvSpPr>
            <p:spPr>
              <a:xfrm>
                <a:off x="4135" y="1943"/>
                <a:ext cx="84" cy="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700">
                    <a:solidFill>
                      <a:srgbClr val="000000"/>
                    </a:solidFill>
                    <a:latin typeface="Courier New"/>
                    <a:ea typeface="Courier New"/>
                    <a:cs typeface="Courier New"/>
                    <a:sym typeface="Courier New"/>
                  </a:rPr>
                  <a:t>CG</a:t>
                </a:r>
                <a:endParaRPr sz="1600">
                  <a:solidFill>
                    <a:srgbClr val="1A1818"/>
                  </a:solidFill>
                  <a:latin typeface="Arial"/>
                  <a:ea typeface="Arial"/>
                  <a:cs typeface="Arial"/>
                  <a:sym typeface="Arial"/>
                </a:endParaRPr>
              </a:p>
            </p:txBody>
          </p:sp>
          <p:sp>
            <p:nvSpPr>
              <p:cNvPr id="979" name="Google Shape;979;p5"/>
              <p:cNvSpPr/>
              <p:nvPr/>
            </p:nvSpPr>
            <p:spPr>
              <a:xfrm>
                <a:off x="2918" y="2006"/>
                <a:ext cx="1308" cy="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700">
                    <a:solidFill>
                      <a:srgbClr val="4D4D4F"/>
                    </a:solidFill>
                    <a:latin typeface="Courier New"/>
                    <a:ea typeface="Courier New"/>
                    <a:cs typeface="Courier New"/>
                    <a:sym typeface="Courier New"/>
                  </a:rPr>
                  <a:t>ACCAGAGTCTAGCACCTTCTCATCAGCAGCA</a:t>
                </a:r>
                <a:endParaRPr sz="1600">
                  <a:solidFill>
                    <a:srgbClr val="1A1818"/>
                  </a:solidFill>
                  <a:latin typeface="Arial"/>
                  <a:ea typeface="Arial"/>
                  <a:cs typeface="Arial"/>
                  <a:sym typeface="Arial"/>
                </a:endParaRPr>
              </a:p>
            </p:txBody>
          </p:sp>
          <p:sp>
            <p:nvSpPr>
              <p:cNvPr id="980" name="Google Shape;980;p5"/>
              <p:cNvSpPr/>
              <p:nvPr/>
            </p:nvSpPr>
            <p:spPr>
              <a:xfrm>
                <a:off x="4097" y="2004"/>
                <a:ext cx="42" cy="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700">
                    <a:solidFill>
                      <a:schemeClr val="accent6"/>
                    </a:solidFill>
                    <a:latin typeface="Courier New"/>
                    <a:ea typeface="Courier New"/>
                    <a:cs typeface="Courier New"/>
                    <a:sym typeface="Courier New"/>
                  </a:rPr>
                  <a:t>A</a:t>
                </a:r>
                <a:endParaRPr sz="1600">
                  <a:solidFill>
                    <a:schemeClr val="accent6"/>
                  </a:solidFill>
                  <a:latin typeface="Arial"/>
                  <a:ea typeface="Arial"/>
                  <a:cs typeface="Arial"/>
                  <a:sym typeface="Arial"/>
                </a:endParaRPr>
              </a:p>
            </p:txBody>
          </p:sp>
          <p:sp>
            <p:nvSpPr>
              <p:cNvPr id="981" name="Google Shape;981;p5"/>
              <p:cNvSpPr/>
              <p:nvPr/>
            </p:nvSpPr>
            <p:spPr>
              <a:xfrm>
                <a:off x="4135" y="2006"/>
                <a:ext cx="127" cy="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700">
                    <a:solidFill>
                      <a:srgbClr val="000000"/>
                    </a:solidFill>
                    <a:latin typeface="Courier New"/>
                    <a:ea typeface="Courier New"/>
                    <a:cs typeface="Courier New"/>
                    <a:sym typeface="Courier New"/>
                  </a:rPr>
                  <a:t>CGT</a:t>
                </a:r>
                <a:endParaRPr sz="1600">
                  <a:solidFill>
                    <a:srgbClr val="1A1818"/>
                  </a:solidFill>
                  <a:latin typeface="Arial"/>
                  <a:ea typeface="Arial"/>
                  <a:cs typeface="Arial"/>
                  <a:sym typeface="Arial"/>
                </a:endParaRPr>
              </a:p>
            </p:txBody>
          </p:sp>
          <p:sp>
            <p:nvSpPr>
              <p:cNvPr id="982" name="Google Shape;982;p5"/>
              <p:cNvSpPr/>
              <p:nvPr/>
            </p:nvSpPr>
            <p:spPr>
              <a:xfrm>
                <a:off x="2918" y="2067"/>
                <a:ext cx="1308" cy="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700">
                    <a:solidFill>
                      <a:srgbClr val="4D4D4F"/>
                    </a:solidFill>
                    <a:latin typeface="Courier New"/>
                    <a:ea typeface="Courier New"/>
                    <a:cs typeface="Courier New"/>
                    <a:sym typeface="Courier New"/>
                  </a:rPr>
                  <a:t>ACCAGAGTCTAGCACCTTCTCATCAGGAGCA</a:t>
                </a:r>
                <a:endParaRPr sz="1600">
                  <a:solidFill>
                    <a:srgbClr val="1A1818"/>
                  </a:solidFill>
                  <a:latin typeface="Arial"/>
                  <a:ea typeface="Arial"/>
                  <a:cs typeface="Arial"/>
                  <a:sym typeface="Arial"/>
                </a:endParaRPr>
              </a:p>
            </p:txBody>
          </p:sp>
          <p:sp>
            <p:nvSpPr>
              <p:cNvPr id="983" name="Google Shape;983;p5"/>
              <p:cNvSpPr/>
              <p:nvPr/>
            </p:nvSpPr>
            <p:spPr>
              <a:xfrm>
                <a:off x="4097" y="2065"/>
                <a:ext cx="42" cy="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700">
                    <a:solidFill>
                      <a:schemeClr val="accent2"/>
                    </a:solidFill>
                    <a:latin typeface="Courier New"/>
                    <a:ea typeface="Courier New"/>
                    <a:cs typeface="Courier New"/>
                    <a:sym typeface="Courier New"/>
                  </a:rPr>
                  <a:t>G</a:t>
                </a:r>
                <a:endParaRPr sz="1600">
                  <a:solidFill>
                    <a:schemeClr val="accent2"/>
                  </a:solidFill>
                  <a:latin typeface="Arial"/>
                  <a:ea typeface="Arial"/>
                  <a:cs typeface="Arial"/>
                  <a:sym typeface="Arial"/>
                </a:endParaRPr>
              </a:p>
            </p:txBody>
          </p:sp>
          <p:sp>
            <p:nvSpPr>
              <p:cNvPr id="984" name="Google Shape;984;p5"/>
              <p:cNvSpPr/>
              <p:nvPr/>
            </p:nvSpPr>
            <p:spPr>
              <a:xfrm>
                <a:off x="4135" y="2067"/>
                <a:ext cx="127" cy="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700">
                    <a:solidFill>
                      <a:srgbClr val="000000"/>
                    </a:solidFill>
                    <a:latin typeface="Courier New"/>
                    <a:ea typeface="Courier New"/>
                    <a:cs typeface="Courier New"/>
                    <a:sym typeface="Courier New"/>
                  </a:rPr>
                  <a:t>CGT</a:t>
                </a:r>
                <a:endParaRPr sz="1600">
                  <a:solidFill>
                    <a:srgbClr val="1A1818"/>
                  </a:solidFill>
                  <a:latin typeface="Arial"/>
                  <a:ea typeface="Arial"/>
                  <a:cs typeface="Arial"/>
                  <a:sym typeface="Arial"/>
                </a:endParaRPr>
              </a:p>
            </p:txBody>
          </p:sp>
          <p:sp>
            <p:nvSpPr>
              <p:cNvPr id="985" name="Google Shape;985;p5"/>
              <p:cNvSpPr/>
              <p:nvPr/>
            </p:nvSpPr>
            <p:spPr>
              <a:xfrm>
                <a:off x="2957" y="2130"/>
                <a:ext cx="1266" cy="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700">
                    <a:solidFill>
                      <a:srgbClr val="4D4D4F"/>
                    </a:solidFill>
                    <a:latin typeface="Courier New"/>
                    <a:ea typeface="Courier New"/>
                    <a:cs typeface="Courier New"/>
                    <a:sym typeface="Courier New"/>
                  </a:rPr>
                  <a:t>CCAGAGTCTAGCACCTTCTCATCAGGAGCA</a:t>
                </a:r>
                <a:endParaRPr sz="1600">
                  <a:solidFill>
                    <a:srgbClr val="1A1818"/>
                  </a:solidFill>
                  <a:latin typeface="Arial"/>
                  <a:ea typeface="Arial"/>
                  <a:cs typeface="Arial"/>
                  <a:sym typeface="Arial"/>
                </a:endParaRPr>
              </a:p>
            </p:txBody>
          </p:sp>
          <p:sp>
            <p:nvSpPr>
              <p:cNvPr id="986" name="Google Shape;986;p5"/>
              <p:cNvSpPr/>
              <p:nvPr/>
            </p:nvSpPr>
            <p:spPr>
              <a:xfrm>
                <a:off x="4097" y="2128"/>
                <a:ext cx="42" cy="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700">
                    <a:solidFill>
                      <a:schemeClr val="accent6"/>
                    </a:solidFill>
                    <a:latin typeface="Courier New"/>
                    <a:ea typeface="Courier New"/>
                    <a:cs typeface="Courier New"/>
                    <a:sym typeface="Courier New"/>
                  </a:rPr>
                  <a:t>A</a:t>
                </a:r>
                <a:endParaRPr sz="1600">
                  <a:solidFill>
                    <a:schemeClr val="accent6"/>
                  </a:solidFill>
                  <a:latin typeface="Arial"/>
                  <a:ea typeface="Arial"/>
                  <a:cs typeface="Arial"/>
                  <a:sym typeface="Arial"/>
                </a:endParaRPr>
              </a:p>
            </p:txBody>
          </p:sp>
          <p:sp>
            <p:nvSpPr>
              <p:cNvPr id="987" name="Google Shape;987;p5"/>
              <p:cNvSpPr/>
              <p:nvPr/>
            </p:nvSpPr>
            <p:spPr>
              <a:xfrm>
                <a:off x="4135" y="2130"/>
                <a:ext cx="253" cy="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700">
                    <a:solidFill>
                      <a:srgbClr val="000000"/>
                    </a:solidFill>
                    <a:latin typeface="Courier New"/>
                    <a:ea typeface="Courier New"/>
                    <a:cs typeface="Courier New"/>
                    <a:sym typeface="Courier New"/>
                  </a:rPr>
                  <a:t>CGTC  </a:t>
                </a:r>
                <a:endParaRPr sz="1600">
                  <a:solidFill>
                    <a:srgbClr val="1A1818"/>
                  </a:solidFill>
                  <a:latin typeface="Arial"/>
                  <a:ea typeface="Arial"/>
                  <a:cs typeface="Arial"/>
                  <a:sym typeface="Arial"/>
                </a:endParaRPr>
              </a:p>
            </p:txBody>
          </p:sp>
          <p:sp>
            <p:nvSpPr>
              <p:cNvPr id="988" name="Google Shape;988;p5"/>
              <p:cNvSpPr/>
              <p:nvPr/>
            </p:nvSpPr>
            <p:spPr>
              <a:xfrm>
                <a:off x="3071" y="2191"/>
                <a:ext cx="1139" cy="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700">
                    <a:solidFill>
                      <a:srgbClr val="4D4D4F"/>
                    </a:solidFill>
                    <a:latin typeface="Courier New"/>
                    <a:ea typeface="Courier New"/>
                    <a:cs typeface="Courier New"/>
                    <a:sym typeface="Courier New"/>
                  </a:rPr>
                  <a:t>GAGTCTAGCACCTTCTCATCAGGAGCA</a:t>
                </a:r>
                <a:endParaRPr sz="1600">
                  <a:solidFill>
                    <a:srgbClr val="1A1818"/>
                  </a:solidFill>
                  <a:latin typeface="Arial"/>
                  <a:ea typeface="Arial"/>
                  <a:cs typeface="Arial"/>
                  <a:sym typeface="Arial"/>
                </a:endParaRPr>
              </a:p>
            </p:txBody>
          </p:sp>
          <p:sp>
            <p:nvSpPr>
              <p:cNvPr id="989" name="Google Shape;989;p5"/>
              <p:cNvSpPr/>
              <p:nvPr/>
            </p:nvSpPr>
            <p:spPr>
              <a:xfrm>
                <a:off x="4097" y="2189"/>
                <a:ext cx="42" cy="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700">
                    <a:solidFill>
                      <a:schemeClr val="accent6"/>
                    </a:solidFill>
                    <a:latin typeface="Courier New"/>
                    <a:ea typeface="Courier New"/>
                    <a:cs typeface="Courier New"/>
                    <a:sym typeface="Courier New"/>
                  </a:rPr>
                  <a:t>A</a:t>
                </a:r>
                <a:endParaRPr sz="1600">
                  <a:solidFill>
                    <a:schemeClr val="accent6"/>
                  </a:solidFill>
                  <a:latin typeface="Arial"/>
                  <a:ea typeface="Arial"/>
                  <a:cs typeface="Arial"/>
                  <a:sym typeface="Arial"/>
                </a:endParaRPr>
              </a:p>
            </p:txBody>
          </p:sp>
          <p:sp>
            <p:nvSpPr>
              <p:cNvPr id="990" name="Google Shape;990;p5"/>
              <p:cNvSpPr/>
              <p:nvPr/>
            </p:nvSpPr>
            <p:spPr>
              <a:xfrm>
                <a:off x="4135" y="2191"/>
                <a:ext cx="295" cy="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700">
                    <a:solidFill>
                      <a:srgbClr val="000000"/>
                    </a:solidFill>
                    <a:latin typeface="Courier New"/>
                    <a:ea typeface="Courier New"/>
                    <a:cs typeface="Courier New"/>
                    <a:sym typeface="Courier New"/>
                  </a:rPr>
                  <a:t>CGTCTGC</a:t>
                </a:r>
                <a:endParaRPr sz="1600">
                  <a:solidFill>
                    <a:srgbClr val="1A1818"/>
                  </a:solidFill>
                  <a:latin typeface="Arial"/>
                  <a:ea typeface="Arial"/>
                  <a:cs typeface="Arial"/>
                  <a:sym typeface="Arial"/>
                </a:endParaRPr>
              </a:p>
            </p:txBody>
          </p:sp>
          <p:sp>
            <p:nvSpPr>
              <p:cNvPr id="991" name="Google Shape;991;p5"/>
              <p:cNvSpPr/>
              <p:nvPr/>
            </p:nvSpPr>
            <p:spPr>
              <a:xfrm>
                <a:off x="3223" y="2254"/>
                <a:ext cx="970" cy="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700">
                    <a:solidFill>
                      <a:srgbClr val="4D4D4F"/>
                    </a:solidFill>
                    <a:latin typeface="Courier New"/>
                    <a:ea typeface="Courier New"/>
                    <a:cs typeface="Courier New"/>
                    <a:sym typeface="Courier New"/>
                  </a:rPr>
                  <a:t>CTAGCACCTTCTCATCAGGAGCA</a:t>
                </a:r>
                <a:endParaRPr sz="1600">
                  <a:solidFill>
                    <a:srgbClr val="1A1818"/>
                  </a:solidFill>
                  <a:latin typeface="Arial"/>
                  <a:ea typeface="Arial"/>
                  <a:cs typeface="Arial"/>
                  <a:sym typeface="Arial"/>
                </a:endParaRPr>
              </a:p>
            </p:txBody>
          </p:sp>
          <p:sp>
            <p:nvSpPr>
              <p:cNvPr id="992" name="Google Shape;992;p5"/>
              <p:cNvSpPr/>
              <p:nvPr/>
            </p:nvSpPr>
            <p:spPr>
              <a:xfrm>
                <a:off x="4097" y="2252"/>
                <a:ext cx="42" cy="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700">
                    <a:solidFill>
                      <a:schemeClr val="accent2"/>
                    </a:solidFill>
                    <a:latin typeface="Courier New"/>
                    <a:ea typeface="Courier New"/>
                    <a:cs typeface="Courier New"/>
                    <a:sym typeface="Courier New"/>
                  </a:rPr>
                  <a:t>G</a:t>
                </a:r>
                <a:endParaRPr sz="1600">
                  <a:solidFill>
                    <a:schemeClr val="accent2"/>
                  </a:solidFill>
                  <a:latin typeface="Arial"/>
                  <a:ea typeface="Arial"/>
                  <a:cs typeface="Arial"/>
                  <a:sym typeface="Arial"/>
                </a:endParaRPr>
              </a:p>
            </p:txBody>
          </p:sp>
          <p:sp>
            <p:nvSpPr>
              <p:cNvPr id="993" name="Google Shape;993;p5"/>
              <p:cNvSpPr/>
              <p:nvPr/>
            </p:nvSpPr>
            <p:spPr>
              <a:xfrm>
                <a:off x="4135" y="2254"/>
                <a:ext cx="464" cy="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700">
                    <a:solidFill>
                      <a:srgbClr val="000000"/>
                    </a:solidFill>
                    <a:latin typeface="Courier New"/>
                    <a:ea typeface="Courier New"/>
                    <a:cs typeface="Courier New"/>
                    <a:sym typeface="Courier New"/>
                  </a:rPr>
                  <a:t>CGTCTGCCTTC</a:t>
                </a:r>
                <a:endParaRPr sz="1600">
                  <a:solidFill>
                    <a:srgbClr val="1A1818"/>
                  </a:solidFill>
                  <a:latin typeface="Arial"/>
                  <a:ea typeface="Arial"/>
                  <a:cs typeface="Arial"/>
                  <a:sym typeface="Arial"/>
                </a:endParaRPr>
              </a:p>
            </p:txBody>
          </p:sp>
          <p:sp>
            <p:nvSpPr>
              <p:cNvPr id="994" name="Google Shape;994;p5"/>
              <p:cNvSpPr/>
              <p:nvPr/>
            </p:nvSpPr>
            <p:spPr>
              <a:xfrm>
                <a:off x="3261" y="2316"/>
                <a:ext cx="928" cy="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700">
                    <a:solidFill>
                      <a:srgbClr val="4D4D4F"/>
                    </a:solidFill>
                    <a:latin typeface="Courier New"/>
                    <a:ea typeface="Courier New"/>
                    <a:cs typeface="Courier New"/>
                    <a:sym typeface="Courier New"/>
                  </a:rPr>
                  <a:t>TAGCACCTTCTCATCAGAAGCA</a:t>
                </a:r>
                <a:endParaRPr sz="1600">
                  <a:solidFill>
                    <a:srgbClr val="1A1818"/>
                  </a:solidFill>
                  <a:latin typeface="Arial"/>
                  <a:ea typeface="Arial"/>
                  <a:cs typeface="Arial"/>
                  <a:sym typeface="Arial"/>
                </a:endParaRPr>
              </a:p>
            </p:txBody>
          </p:sp>
          <p:sp>
            <p:nvSpPr>
              <p:cNvPr id="995" name="Google Shape;995;p5"/>
              <p:cNvSpPr/>
              <p:nvPr/>
            </p:nvSpPr>
            <p:spPr>
              <a:xfrm>
                <a:off x="4097" y="2314"/>
                <a:ext cx="42" cy="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700">
                    <a:solidFill>
                      <a:schemeClr val="accent6"/>
                    </a:solidFill>
                    <a:latin typeface="Courier New"/>
                    <a:ea typeface="Courier New"/>
                    <a:cs typeface="Courier New"/>
                    <a:sym typeface="Courier New"/>
                  </a:rPr>
                  <a:t>A</a:t>
                </a:r>
                <a:endParaRPr sz="1600">
                  <a:solidFill>
                    <a:schemeClr val="accent6"/>
                  </a:solidFill>
                  <a:latin typeface="Arial"/>
                  <a:ea typeface="Arial"/>
                  <a:cs typeface="Arial"/>
                  <a:sym typeface="Arial"/>
                </a:endParaRPr>
              </a:p>
            </p:txBody>
          </p:sp>
          <p:sp>
            <p:nvSpPr>
              <p:cNvPr id="996" name="Google Shape;996;p5"/>
              <p:cNvSpPr/>
              <p:nvPr/>
            </p:nvSpPr>
            <p:spPr>
              <a:xfrm>
                <a:off x="4135" y="2316"/>
                <a:ext cx="506" cy="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700">
                    <a:solidFill>
                      <a:srgbClr val="000000"/>
                    </a:solidFill>
                    <a:latin typeface="Courier New"/>
                    <a:ea typeface="Courier New"/>
                    <a:cs typeface="Courier New"/>
                    <a:sym typeface="Courier New"/>
                  </a:rPr>
                  <a:t>CGTCTGCCTTCG</a:t>
                </a:r>
                <a:endParaRPr sz="1600">
                  <a:solidFill>
                    <a:srgbClr val="1A1818"/>
                  </a:solidFill>
                  <a:latin typeface="Arial"/>
                  <a:ea typeface="Arial"/>
                  <a:cs typeface="Arial"/>
                  <a:sym typeface="Arial"/>
                </a:endParaRPr>
              </a:p>
            </p:txBody>
          </p:sp>
          <p:sp>
            <p:nvSpPr>
              <p:cNvPr id="997" name="Google Shape;997;p5"/>
              <p:cNvSpPr/>
              <p:nvPr/>
            </p:nvSpPr>
            <p:spPr>
              <a:xfrm>
                <a:off x="3299" y="2377"/>
                <a:ext cx="886" cy="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700">
                    <a:solidFill>
                      <a:srgbClr val="4D4D4F"/>
                    </a:solidFill>
                    <a:latin typeface="Courier New"/>
                    <a:ea typeface="Courier New"/>
                    <a:cs typeface="Courier New"/>
                    <a:sym typeface="Courier New"/>
                  </a:rPr>
                  <a:t>AGCACCTTCTCATCAGGAGCA</a:t>
                </a:r>
                <a:endParaRPr sz="1600">
                  <a:solidFill>
                    <a:srgbClr val="1A1818"/>
                  </a:solidFill>
                  <a:latin typeface="Arial"/>
                  <a:ea typeface="Arial"/>
                  <a:cs typeface="Arial"/>
                  <a:sym typeface="Arial"/>
                </a:endParaRPr>
              </a:p>
            </p:txBody>
          </p:sp>
          <p:sp>
            <p:nvSpPr>
              <p:cNvPr id="998" name="Google Shape;998;p5"/>
              <p:cNvSpPr/>
              <p:nvPr/>
            </p:nvSpPr>
            <p:spPr>
              <a:xfrm>
                <a:off x="4097" y="2375"/>
                <a:ext cx="42" cy="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700">
                    <a:solidFill>
                      <a:schemeClr val="accent6"/>
                    </a:solidFill>
                    <a:latin typeface="Courier New"/>
                    <a:ea typeface="Courier New"/>
                    <a:cs typeface="Courier New"/>
                    <a:sym typeface="Courier New"/>
                  </a:rPr>
                  <a:t>A</a:t>
                </a:r>
                <a:endParaRPr sz="1600">
                  <a:solidFill>
                    <a:schemeClr val="accent6"/>
                  </a:solidFill>
                  <a:latin typeface="Arial"/>
                  <a:ea typeface="Arial"/>
                  <a:cs typeface="Arial"/>
                  <a:sym typeface="Arial"/>
                </a:endParaRPr>
              </a:p>
            </p:txBody>
          </p:sp>
          <p:sp>
            <p:nvSpPr>
              <p:cNvPr id="999" name="Google Shape;999;p5"/>
              <p:cNvSpPr/>
              <p:nvPr/>
            </p:nvSpPr>
            <p:spPr>
              <a:xfrm>
                <a:off x="4135" y="2377"/>
                <a:ext cx="548" cy="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700">
                    <a:solidFill>
                      <a:srgbClr val="000000"/>
                    </a:solidFill>
                    <a:latin typeface="Courier New"/>
                    <a:ea typeface="Courier New"/>
                    <a:cs typeface="Courier New"/>
                    <a:sym typeface="Courier New"/>
                  </a:rPr>
                  <a:t>CGTCTGCCTTCGC</a:t>
                </a:r>
                <a:endParaRPr sz="1600">
                  <a:solidFill>
                    <a:srgbClr val="1A1818"/>
                  </a:solidFill>
                  <a:latin typeface="Arial"/>
                  <a:ea typeface="Arial"/>
                  <a:cs typeface="Arial"/>
                  <a:sym typeface="Arial"/>
                </a:endParaRPr>
              </a:p>
            </p:txBody>
          </p:sp>
          <p:sp>
            <p:nvSpPr>
              <p:cNvPr id="1000" name="Google Shape;1000;p5"/>
              <p:cNvSpPr/>
              <p:nvPr/>
            </p:nvSpPr>
            <p:spPr>
              <a:xfrm>
                <a:off x="3413" y="2440"/>
                <a:ext cx="759" cy="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700">
                    <a:solidFill>
                      <a:srgbClr val="4D4D4F"/>
                    </a:solidFill>
                    <a:latin typeface="Courier New"/>
                    <a:ea typeface="Courier New"/>
                    <a:cs typeface="Courier New"/>
                    <a:sym typeface="Courier New"/>
                  </a:rPr>
                  <a:t>CCCTTCTCATCAGGAGCA</a:t>
                </a:r>
                <a:endParaRPr sz="1600">
                  <a:solidFill>
                    <a:srgbClr val="1A1818"/>
                  </a:solidFill>
                  <a:latin typeface="Arial"/>
                  <a:ea typeface="Arial"/>
                  <a:cs typeface="Arial"/>
                  <a:sym typeface="Arial"/>
                </a:endParaRPr>
              </a:p>
            </p:txBody>
          </p:sp>
          <p:sp>
            <p:nvSpPr>
              <p:cNvPr id="1001" name="Google Shape;1001;p5"/>
              <p:cNvSpPr/>
              <p:nvPr/>
            </p:nvSpPr>
            <p:spPr>
              <a:xfrm>
                <a:off x="4097" y="2438"/>
                <a:ext cx="42" cy="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700">
                    <a:solidFill>
                      <a:schemeClr val="accent2"/>
                    </a:solidFill>
                    <a:latin typeface="Courier New"/>
                    <a:ea typeface="Courier New"/>
                    <a:cs typeface="Courier New"/>
                    <a:sym typeface="Courier New"/>
                  </a:rPr>
                  <a:t>G</a:t>
                </a:r>
                <a:endParaRPr sz="1600">
                  <a:solidFill>
                    <a:schemeClr val="accent2"/>
                  </a:solidFill>
                  <a:latin typeface="Arial"/>
                  <a:ea typeface="Arial"/>
                  <a:cs typeface="Arial"/>
                  <a:sym typeface="Arial"/>
                </a:endParaRPr>
              </a:p>
            </p:txBody>
          </p:sp>
          <p:sp>
            <p:nvSpPr>
              <p:cNvPr id="1002" name="Google Shape;1002;p5"/>
              <p:cNvSpPr/>
              <p:nvPr/>
            </p:nvSpPr>
            <p:spPr>
              <a:xfrm>
                <a:off x="4135" y="2440"/>
                <a:ext cx="675" cy="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700">
                    <a:solidFill>
                      <a:srgbClr val="000000"/>
                    </a:solidFill>
                    <a:latin typeface="Courier New"/>
                    <a:ea typeface="Courier New"/>
                    <a:cs typeface="Courier New"/>
                    <a:sym typeface="Courier New"/>
                  </a:rPr>
                  <a:t>CGTCTGCCTTCGCTAG</a:t>
                </a:r>
                <a:endParaRPr sz="1600">
                  <a:solidFill>
                    <a:srgbClr val="1A1818"/>
                  </a:solidFill>
                  <a:latin typeface="Arial"/>
                  <a:ea typeface="Arial"/>
                  <a:cs typeface="Arial"/>
                  <a:sym typeface="Arial"/>
                </a:endParaRPr>
              </a:p>
            </p:txBody>
          </p:sp>
          <p:sp>
            <p:nvSpPr>
              <p:cNvPr id="1003" name="Google Shape;1003;p5"/>
              <p:cNvSpPr/>
              <p:nvPr/>
            </p:nvSpPr>
            <p:spPr>
              <a:xfrm>
                <a:off x="3413" y="2501"/>
                <a:ext cx="759" cy="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700">
                    <a:solidFill>
                      <a:srgbClr val="4D4D4F"/>
                    </a:solidFill>
                    <a:latin typeface="Courier New"/>
                    <a:ea typeface="Courier New"/>
                    <a:cs typeface="Courier New"/>
                    <a:sym typeface="Courier New"/>
                  </a:rPr>
                  <a:t>ACCTTCTCATCAGTAGCA</a:t>
                </a:r>
                <a:endParaRPr sz="1600">
                  <a:solidFill>
                    <a:srgbClr val="1A1818"/>
                  </a:solidFill>
                  <a:latin typeface="Arial"/>
                  <a:ea typeface="Arial"/>
                  <a:cs typeface="Arial"/>
                  <a:sym typeface="Arial"/>
                </a:endParaRPr>
              </a:p>
            </p:txBody>
          </p:sp>
          <p:sp>
            <p:nvSpPr>
              <p:cNvPr id="1004" name="Google Shape;1004;p5"/>
              <p:cNvSpPr/>
              <p:nvPr/>
            </p:nvSpPr>
            <p:spPr>
              <a:xfrm>
                <a:off x="4097" y="2499"/>
                <a:ext cx="42" cy="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700">
                    <a:solidFill>
                      <a:schemeClr val="accent6"/>
                    </a:solidFill>
                    <a:latin typeface="Courier New"/>
                    <a:ea typeface="Courier New"/>
                    <a:cs typeface="Courier New"/>
                    <a:sym typeface="Courier New"/>
                  </a:rPr>
                  <a:t>A</a:t>
                </a:r>
                <a:endParaRPr sz="1600">
                  <a:solidFill>
                    <a:schemeClr val="accent6"/>
                  </a:solidFill>
                  <a:latin typeface="Arial"/>
                  <a:ea typeface="Arial"/>
                  <a:cs typeface="Arial"/>
                  <a:sym typeface="Arial"/>
                </a:endParaRPr>
              </a:p>
            </p:txBody>
          </p:sp>
          <p:sp>
            <p:nvSpPr>
              <p:cNvPr id="1005" name="Google Shape;1005;p5"/>
              <p:cNvSpPr/>
              <p:nvPr/>
            </p:nvSpPr>
            <p:spPr>
              <a:xfrm>
                <a:off x="4135" y="2501"/>
                <a:ext cx="675" cy="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700">
                    <a:solidFill>
                      <a:srgbClr val="000000"/>
                    </a:solidFill>
                    <a:latin typeface="Courier New"/>
                    <a:ea typeface="Courier New"/>
                    <a:cs typeface="Courier New"/>
                    <a:sym typeface="Courier New"/>
                  </a:rPr>
                  <a:t>CGTCTGCCTTCGCTAG</a:t>
                </a:r>
                <a:endParaRPr sz="1600">
                  <a:solidFill>
                    <a:srgbClr val="1A1818"/>
                  </a:solidFill>
                  <a:latin typeface="Arial"/>
                  <a:ea typeface="Arial"/>
                  <a:cs typeface="Arial"/>
                  <a:sym typeface="Arial"/>
                </a:endParaRPr>
              </a:p>
            </p:txBody>
          </p:sp>
          <p:sp>
            <p:nvSpPr>
              <p:cNvPr id="1006" name="Google Shape;1006;p5"/>
              <p:cNvSpPr/>
              <p:nvPr/>
            </p:nvSpPr>
            <p:spPr>
              <a:xfrm>
                <a:off x="3489" y="2564"/>
                <a:ext cx="675" cy="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700">
                    <a:solidFill>
                      <a:srgbClr val="4D4D4F"/>
                    </a:solidFill>
                    <a:latin typeface="Courier New"/>
                    <a:ea typeface="Courier New"/>
                    <a:cs typeface="Courier New"/>
                    <a:sym typeface="Courier New"/>
                  </a:rPr>
                  <a:t>CTTCTCATCAGGAGCA</a:t>
                </a:r>
                <a:endParaRPr sz="1600">
                  <a:solidFill>
                    <a:srgbClr val="1A1818"/>
                  </a:solidFill>
                  <a:latin typeface="Arial"/>
                  <a:ea typeface="Arial"/>
                  <a:cs typeface="Arial"/>
                  <a:sym typeface="Arial"/>
                </a:endParaRPr>
              </a:p>
            </p:txBody>
          </p:sp>
          <p:sp>
            <p:nvSpPr>
              <p:cNvPr id="1007" name="Google Shape;1007;p5"/>
              <p:cNvSpPr/>
              <p:nvPr/>
            </p:nvSpPr>
            <p:spPr>
              <a:xfrm>
                <a:off x="4097" y="2562"/>
                <a:ext cx="42" cy="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700">
                    <a:solidFill>
                      <a:schemeClr val="accent6"/>
                    </a:solidFill>
                    <a:latin typeface="Courier New"/>
                    <a:ea typeface="Courier New"/>
                    <a:cs typeface="Courier New"/>
                    <a:sym typeface="Courier New"/>
                  </a:rPr>
                  <a:t>A</a:t>
                </a:r>
                <a:endParaRPr sz="1600">
                  <a:solidFill>
                    <a:schemeClr val="accent6"/>
                  </a:solidFill>
                  <a:latin typeface="Arial"/>
                  <a:ea typeface="Arial"/>
                  <a:cs typeface="Arial"/>
                  <a:sym typeface="Arial"/>
                </a:endParaRPr>
              </a:p>
            </p:txBody>
          </p:sp>
          <p:sp>
            <p:nvSpPr>
              <p:cNvPr id="1008" name="Google Shape;1008;p5"/>
              <p:cNvSpPr/>
              <p:nvPr/>
            </p:nvSpPr>
            <p:spPr>
              <a:xfrm>
                <a:off x="4135" y="2564"/>
                <a:ext cx="759" cy="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700">
                    <a:solidFill>
                      <a:srgbClr val="000000"/>
                    </a:solidFill>
                    <a:latin typeface="Courier New"/>
                    <a:ea typeface="Courier New"/>
                    <a:cs typeface="Courier New"/>
                    <a:sym typeface="Courier New"/>
                  </a:rPr>
                  <a:t>CGTCTGCCTTCGCTAGGC</a:t>
                </a:r>
                <a:endParaRPr sz="1600">
                  <a:solidFill>
                    <a:srgbClr val="1A1818"/>
                  </a:solidFill>
                  <a:latin typeface="Arial"/>
                  <a:ea typeface="Arial"/>
                  <a:cs typeface="Arial"/>
                  <a:sym typeface="Arial"/>
                </a:endParaRPr>
              </a:p>
            </p:txBody>
          </p:sp>
          <p:sp>
            <p:nvSpPr>
              <p:cNvPr id="1009" name="Google Shape;1009;p5"/>
              <p:cNvSpPr/>
              <p:nvPr/>
            </p:nvSpPr>
            <p:spPr>
              <a:xfrm>
                <a:off x="3717" y="2625"/>
                <a:ext cx="422" cy="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700">
                    <a:solidFill>
                      <a:srgbClr val="4D4D4F"/>
                    </a:solidFill>
                    <a:latin typeface="Courier New"/>
                    <a:ea typeface="Courier New"/>
                    <a:cs typeface="Courier New"/>
                    <a:sym typeface="Courier New"/>
                  </a:rPr>
                  <a:t>ATCAGGAGCA</a:t>
                </a:r>
                <a:endParaRPr sz="1600">
                  <a:solidFill>
                    <a:srgbClr val="1A1818"/>
                  </a:solidFill>
                  <a:latin typeface="Arial"/>
                  <a:ea typeface="Arial"/>
                  <a:cs typeface="Arial"/>
                  <a:sym typeface="Arial"/>
                </a:endParaRPr>
              </a:p>
            </p:txBody>
          </p:sp>
          <p:sp>
            <p:nvSpPr>
              <p:cNvPr id="1010" name="Google Shape;1010;p5"/>
              <p:cNvSpPr/>
              <p:nvPr/>
            </p:nvSpPr>
            <p:spPr>
              <a:xfrm>
                <a:off x="4097" y="2623"/>
                <a:ext cx="42" cy="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700">
                    <a:solidFill>
                      <a:schemeClr val="accent2"/>
                    </a:solidFill>
                    <a:latin typeface="Courier New"/>
                    <a:ea typeface="Courier New"/>
                    <a:cs typeface="Courier New"/>
                    <a:sym typeface="Courier New"/>
                  </a:rPr>
                  <a:t>G</a:t>
                </a:r>
                <a:endParaRPr sz="1600">
                  <a:solidFill>
                    <a:schemeClr val="accent2"/>
                  </a:solidFill>
                  <a:latin typeface="Arial"/>
                  <a:ea typeface="Arial"/>
                  <a:cs typeface="Arial"/>
                  <a:sym typeface="Arial"/>
                </a:endParaRPr>
              </a:p>
            </p:txBody>
          </p:sp>
          <p:sp>
            <p:nvSpPr>
              <p:cNvPr id="1011" name="Google Shape;1011;p5"/>
              <p:cNvSpPr/>
              <p:nvPr/>
            </p:nvSpPr>
            <p:spPr>
              <a:xfrm>
                <a:off x="4135" y="2625"/>
                <a:ext cx="1012" cy="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700">
                    <a:solidFill>
                      <a:srgbClr val="000000"/>
                    </a:solidFill>
                    <a:latin typeface="Courier New"/>
                    <a:ea typeface="Courier New"/>
                    <a:cs typeface="Courier New"/>
                    <a:sym typeface="Courier New"/>
                  </a:rPr>
                  <a:t>CGTCTGCCTTCGCTAGGCTGACAT</a:t>
                </a:r>
                <a:endParaRPr sz="1600">
                  <a:solidFill>
                    <a:srgbClr val="1A1818"/>
                  </a:solidFill>
                  <a:latin typeface="Arial"/>
                  <a:ea typeface="Arial"/>
                  <a:cs typeface="Arial"/>
                  <a:sym typeface="Arial"/>
                </a:endParaRPr>
              </a:p>
            </p:txBody>
          </p:sp>
          <p:sp>
            <p:nvSpPr>
              <p:cNvPr id="1012" name="Google Shape;1012;p5"/>
              <p:cNvSpPr/>
              <p:nvPr/>
            </p:nvSpPr>
            <p:spPr>
              <a:xfrm>
                <a:off x="3717" y="2687"/>
                <a:ext cx="422" cy="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700">
                    <a:solidFill>
                      <a:srgbClr val="4D4D4F"/>
                    </a:solidFill>
                    <a:latin typeface="Courier New"/>
                    <a:ea typeface="Courier New"/>
                    <a:cs typeface="Courier New"/>
                    <a:sym typeface="Courier New"/>
                  </a:rPr>
                  <a:t>ATCAGGAGCA</a:t>
                </a:r>
                <a:endParaRPr sz="1600">
                  <a:solidFill>
                    <a:srgbClr val="1A1818"/>
                  </a:solidFill>
                  <a:latin typeface="Arial"/>
                  <a:ea typeface="Arial"/>
                  <a:cs typeface="Arial"/>
                  <a:sym typeface="Arial"/>
                </a:endParaRPr>
              </a:p>
            </p:txBody>
          </p:sp>
          <p:sp>
            <p:nvSpPr>
              <p:cNvPr id="1013" name="Google Shape;1013;p5"/>
              <p:cNvSpPr/>
              <p:nvPr/>
            </p:nvSpPr>
            <p:spPr>
              <a:xfrm>
                <a:off x="4097" y="2685"/>
                <a:ext cx="42" cy="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700">
                    <a:solidFill>
                      <a:schemeClr val="accent6"/>
                    </a:solidFill>
                    <a:latin typeface="Courier New"/>
                    <a:ea typeface="Courier New"/>
                    <a:cs typeface="Courier New"/>
                    <a:sym typeface="Courier New"/>
                  </a:rPr>
                  <a:t>A</a:t>
                </a:r>
                <a:endParaRPr sz="1600">
                  <a:solidFill>
                    <a:schemeClr val="accent6"/>
                  </a:solidFill>
                  <a:latin typeface="Arial"/>
                  <a:ea typeface="Arial"/>
                  <a:cs typeface="Arial"/>
                  <a:sym typeface="Arial"/>
                </a:endParaRPr>
              </a:p>
            </p:txBody>
          </p:sp>
          <p:sp>
            <p:nvSpPr>
              <p:cNvPr id="1014" name="Google Shape;1014;p5"/>
              <p:cNvSpPr/>
              <p:nvPr/>
            </p:nvSpPr>
            <p:spPr>
              <a:xfrm>
                <a:off x="4135" y="2687"/>
                <a:ext cx="1012" cy="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700">
                    <a:solidFill>
                      <a:srgbClr val="000000"/>
                    </a:solidFill>
                    <a:latin typeface="Courier New"/>
                    <a:ea typeface="Courier New"/>
                    <a:cs typeface="Courier New"/>
                    <a:sym typeface="Courier New"/>
                  </a:rPr>
                  <a:t>CGTCTGCCTTCGCTAGGCTGACAT</a:t>
                </a:r>
                <a:endParaRPr sz="1600">
                  <a:solidFill>
                    <a:srgbClr val="1A1818"/>
                  </a:solidFill>
                  <a:latin typeface="Arial"/>
                  <a:ea typeface="Arial"/>
                  <a:cs typeface="Arial"/>
                  <a:sym typeface="Arial"/>
                </a:endParaRPr>
              </a:p>
            </p:txBody>
          </p:sp>
          <p:sp>
            <p:nvSpPr>
              <p:cNvPr id="1015" name="Google Shape;1015;p5"/>
              <p:cNvSpPr/>
              <p:nvPr/>
            </p:nvSpPr>
            <p:spPr>
              <a:xfrm>
                <a:off x="3755" y="2750"/>
                <a:ext cx="380" cy="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700">
                    <a:solidFill>
                      <a:srgbClr val="4D4D4F"/>
                    </a:solidFill>
                    <a:latin typeface="Courier New"/>
                    <a:ea typeface="Courier New"/>
                    <a:cs typeface="Courier New"/>
                    <a:sym typeface="Courier New"/>
                  </a:rPr>
                  <a:t>TCAGGAGCA</a:t>
                </a:r>
                <a:endParaRPr sz="1600">
                  <a:solidFill>
                    <a:srgbClr val="1A1818"/>
                  </a:solidFill>
                  <a:latin typeface="Arial"/>
                  <a:ea typeface="Arial"/>
                  <a:cs typeface="Arial"/>
                  <a:sym typeface="Arial"/>
                </a:endParaRPr>
              </a:p>
            </p:txBody>
          </p:sp>
          <p:sp>
            <p:nvSpPr>
              <p:cNvPr id="1016" name="Google Shape;1016;p5"/>
              <p:cNvSpPr/>
              <p:nvPr/>
            </p:nvSpPr>
            <p:spPr>
              <a:xfrm>
                <a:off x="4097" y="2748"/>
                <a:ext cx="42" cy="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700">
                    <a:solidFill>
                      <a:schemeClr val="accent2"/>
                    </a:solidFill>
                    <a:latin typeface="Courier New"/>
                    <a:ea typeface="Courier New"/>
                    <a:cs typeface="Courier New"/>
                    <a:sym typeface="Courier New"/>
                  </a:rPr>
                  <a:t>G</a:t>
                </a:r>
                <a:endParaRPr sz="1600">
                  <a:solidFill>
                    <a:schemeClr val="accent2"/>
                  </a:solidFill>
                  <a:latin typeface="Arial"/>
                  <a:ea typeface="Arial"/>
                  <a:cs typeface="Arial"/>
                  <a:sym typeface="Arial"/>
                </a:endParaRPr>
              </a:p>
            </p:txBody>
          </p:sp>
          <p:sp>
            <p:nvSpPr>
              <p:cNvPr id="1017" name="Google Shape;1017;p5"/>
              <p:cNvSpPr/>
              <p:nvPr/>
            </p:nvSpPr>
            <p:spPr>
              <a:xfrm>
                <a:off x="4135" y="2750"/>
                <a:ext cx="1055" cy="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700">
                    <a:solidFill>
                      <a:srgbClr val="000000"/>
                    </a:solidFill>
                    <a:latin typeface="Courier New"/>
                    <a:ea typeface="Courier New"/>
                    <a:cs typeface="Courier New"/>
                    <a:sym typeface="Courier New"/>
                  </a:rPr>
                  <a:t>CGTCTGCCTTCGCTAGGCTGACATC</a:t>
                </a:r>
                <a:endParaRPr sz="1600">
                  <a:solidFill>
                    <a:srgbClr val="1A1818"/>
                  </a:solidFill>
                  <a:latin typeface="Arial"/>
                  <a:ea typeface="Arial"/>
                  <a:cs typeface="Arial"/>
                  <a:sym typeface="Arial"/>
                </a:endParaRPr>
              </a:p>
            </p:txBody>
          </p:sp>
          <p:sp>
            <p:nvSpPr>
              <p:cNvPr id="1018" name="Google Shape;1018;p5"/>
              <p:cNvSpPr/>
              <p:nvPr/>
            </p:nvSpPr>
            <p:spPr>
              <a:xfrm>
                <a:off x="3907" y="2811"/>
                <a:ext cx="211" cy="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700">
                    <a:solidFill>
                      <a:srgbClr val="000000"/>
                    </a:solidFill>
                    <a:latin typeface="Courier New"/>
                    <a:ea typeface="Courier New"/>
                    <a:cs typeface="Courier New"/>
                    <a:sym typeface="Courier New"/>
                  </a:rPr>
                  <a:t>GAGCA</a:t>
                </a:r>
                <a:endParaRPr sz="1600">
                  <a:solidFill>
                    <a:srgbClr val="1A1818"/>
                  </a:solidFill>
                  <a:latin typeface="Arial"/>
                  <a:ea typeface="Arial"/>
                  <a:cs typeface="Arial"/>
                  <a:sym typeface="Arial"/>
                </a:endParaRPr>
              </a:p>
            </p:txBody>
          </p:sp>
          <p:sp>
            <p:nvSpPr>
              <p:cNvPr id="1019" name="Google Shape;1019;p5"/>
              <p:cNvSpPr/>
              <p:nvPr/>
            </p:nvSpPr>
            <p:spPr>
              <a:xfrm>
                <a:off x="4097" y="2809"/>
                <a:ext cx="42" cy="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700">
                    <a:solidFill>
                      <a:schemeClr val="accent6"/>
                    </a:solidFill>
                    <a:latin typeface="Courier New"/>
                    <a:ea typeface="Courier New"/>
                    <a:cs typeface="Courier New"/>
                    <a:sym typeface="Courier New"/>
                  </a:rPr>
                  <a:t>A</a:t>
                </a:r>
                <a:endParaRPr sz="1600">
                  <a:solidFill>
                    <a:schemeClr val="accent6"/>
                  </a:solidFill>
                  <a:latin typeface="Arial"/>
                  <a:ea typeface="Arial"/>
                  <a:cs typeface="Arial"/>
                  <a:sym typeface="Arial"/>
                </a:endParaRPr>
              </a:p>
            </p:txBody>
          </p:sp>
          <p:sp>
            <p:nvSpPr>
              <p:cNvPr id="1020" name="Google Shape;1020;p5"/>
              <p:cNvSpPr/>
              <p:nvPr/>
            </p:nvSpPr>
            <p:spPr>
              <a:xfrm>
                <a:off x="4135" y="2811"/>
                <a:ext cx="1223" cy="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700">
                    <a:solidFill>
                      <a:srgbClr val="000000"/>
                    </a:solidFill>
                    <a:latin typeface="Courier New"/>
                    <a:ea typeface="Courier New"/>
                    <a:cs typeface="Courier New"/>
                    <a:sym typeface="Courier New"/>
                  </a:rPr>
                  <a:t>CGTCTGCCTTCGCTAGGCTGACATCGCGG</a:t>
                </a:r>
                <a:endParaRPr sz="1600">
                  <a:solidFill>
                    <a:srgbClr val="1A1818"/>
                  </a:solidFill>
                  <a:latin typeface="Arial"/>
                  <a:ea typeface="Arial"/>
                  <a:cs typeface="Arial"/>
                  <a:sym typeface="Arial"/>
                </a:endParaRPr>
              </a:p>
            </p:txBody>
          </p:sp>
          <p:sp>
            <p:nvSpPr>
              <p:cNvPr id="1021" name="Google Shape;1021;p5"/>
              <p:cNvSpPr/>
              <p:nvPr/>
            </p:nvSpPr>
            <p:spPr>
              <a:xfrm>
                <a:off x="3907" y="2874"/>
                <a:ext cx="211" cy="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700">
                    <a:solidFill>
                      <a:srgbClr val="000000"/>
                    </a:solidFill>
                    <a:latin typeface="Courier New"/>
                    <a:ea typeface="Courier New"/>
                    <a:cs typeface="Courier New"/>
                    <a:sym typeface="Courier New"/>
                  </a:rPr>
                  <a:t>GAGCA</a:t>
                </a:r>
                <a:endParaRPr sz="1600">
                  <a:solidFill>
                    <a:srgbClr val="1A1818"/>
                  </a:solidFill>
                  <a:latin typeface="Arial"/>
                  <a:ea typeface="Arial"/>
                  <a:cs typeface="Arial"/>
                  <a:sym typeface="Arial"/>
                </a:endParaRPr>
              </a:p>
            </p:txBody>
          </p:sp>
          <p:sp>
            <p:nvSpPr>
              <p:cNvPr id="1022" name="Google Shape;1022;p5"/>
              <p:cNvSpPr/>
              <p:nvPr/>
            </p:nvSpPr>
            <p:spPr>
              <a:xfrm>
                <a:off x="4097" y="2872"/>
                <a:ext cx="42" cy="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700">
                    <a:solidFill>
                      <a:schemeClr val="accent6"/>
                    </a:solidFill>
                    <a:latin typeface="Courier New"/>
                    <a:ea typeface="Courier New"/>
                    <a:cs typeface="Courier New"/>
                    <a:sym typeface="Courier New"/>
                  </a:rPr>
                  <a:t>A</a:t>
                </a:r>
                <a:endParaRPr sz="1600">
                  <a:solidFill>
                    <a:schemeClr val="accent6"/>
                  </a:solidFill>
                  <a:latin typeface="Arial"/>
                  <a:ea typeface="Arial"/>
                  <a:cs typeface="Arial"/>
                  <a:sym typeface="Arial"/>
                </a:endParaRPr>
              </a:p>
            </p:txBody>
          </p:sp>
          <p:sp>
            <p:nvSpPr>
              <p:cNvPr id="1023" name="Google Shape;1023;p5"/>
              <p:cNvSpPr/>
              <p:nvPr/>
            </p:nvSpPr>
            <p:spPr>
              <a:xfrm>
                <a:off x="4135" y="2874"/>
                <a:ext cx="1223" cy="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700">
                    <a:solidFill>
                      <a:srgbClr val="000000"/>
                    </a:solidFill>
                    <a:latin typeface="Courier New"/>
                    <a:ea typeface="Courier New"/>
                    <a:cs typeface="Courier New"/>
                    <a:sym typeface="Courier New"/>
                  </a:rPr>
                  <a:t>CGTCTGCCTTCGCTAGGCTGACATCGCGG</a:t>
                </a:r>
                <a:endParaRPr sz="1600">
                  <a:solidFill>
                    <a:srgbClr val="1A1818"/>
                  </a:solidFill>
                  <a:latin typeface="Arial"/>
                  <a:ea typeface="Arial"/>
                  <a:cs typeface="Arial"/>
                  <a:sym typeface="Arial"/>
                </a:endParaRPr>
              </a:p>
            </p:txBody>
          </p:sp>
          <p:sp>
            <p:nvSpPr>
              <p:cNvPr id="1024" name="Google Shape;1024;p5"/>
              <p:cNvSpPr/>
              <p:nvPr/>
            </p:nvSpPr>
            <p:spPr>
              <a:xfrm>
                <a:off x="4059" y="2935"/>
                <a:ext cx="42" cy="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700">
                    <a:solidFill>
                      <a:srgbClr val="000000"/>
                    </a:solidFill>
                    <a:latin typeface="Courier New"/>
                    <a:ea typeface="Courier New"/>
                    <a:cs typeface="Courier New"/>
                    <a:sym typeface="Courier New"/>
                  </a:rPr>
                  <a:t>A</a:t>
                </a:r>
                <a:endParaRPr sz="1600">
                  <a:solidFill>
                    <a:srgbClr val="1A1818"/>
                  </a:solidFill>
                  <a:latin typeface="Arial"/>
                  <a:ea typeface="Arial"/>
                  <a:cs typeface="Arial"/>
                  <a:sym typeface="Arial"/>
                </a:endParaRPr>
              </a:p>
            </p:txBody>
          </p:sp>
          <p:sp>
            <p:nvSpPr>
              <p:cNvPr id="1025" name="Google Shape;1025;p5"/>
              <p:cNvSpPr/>
              <p:nvPr/>
            </p:nvSpPr>
            <p:spPr>
              <a:xfrm>
                <a:off x="4097" y="2933"/>
                <a:ext cx="42" cy="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700">
                    <a:solidFill>
                      <a:schemeClr val="accent6"/>
                    </a:solidFill>
                    <a:latin typeface="Courier New"/>
                    <a:ea typeface="Courier New"/>
                    <a:cs typeface="Courier New"/>
                    <a:sym typeface="Courier New"/>
                  </a:rPr>
                  <a:t>A</a:t>
                </a:r>
                <a:endParaRPr sz="1600">
                  <a:solidFill>
                    <a:schemeClr val="accent6"/>
                  </a:solidFill>
                  <a:latin typeface="Arial"/>
                  <a:ea typeface="Arial"/>
                  <a:cs typeface="Arial"/>
                  <a:sym typeface="Arial"/>
                </a:endParaRPr>
              </a:p>
            </p:txBody>
          </p:sp>
          <p:sp>
            <p:nvSpPr>
              <p:cNvPr id="1026" name="Google Shape;1026;p5"/>
              <p:cNvSpPr/>
              <p:nvPr/>
            </p:nvSpPr>
            <p:spPr>
              <a:xfrm>
                <a:off x="4135" y="2935"/>
                <a:ext cx="1392" cy="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700">
                    <a:solidFill>
                      <a:srgbClr val="000000"/>
                    </a:solidFill>
                    <a:latin typeface="Courier New"/>
                    <a:ea typeface="Courier New"/>
                    <a:cs typeface="Courier New"/>
                    <a:sym typeface="Courier New"/>
                  </a:rPr>
                  <a:t>CGTCTGCCTTCGCTAGGCTGACATCGCGGGACC</a:t>
                </a:r>
                <a:endParaRPr sz="1600">
                  <a:solidFill>
                    <a:srgbClr val="1A1818"/>
                  </a:solidFill>
                  <a:latin typeface="Arial"/>
                  <a:ea typeface="Arial"/>
                  <a:cs typeface="Arial"/>
                  <a:sym typeface="Arial"/>
                </a:endParaRPr>
              </a:p>
            </p:txBody>
          </p:sp>
          <p:sp>
            <p:nvSpPr>
              <p:cNvPr id="1027" name="Google Shape;1027;p5"/>
              <p:cNvSpPr/>
              <p:nvPr/>
            </p:nvSpPr>
            <p:spPr>
              <a:xfrm>
                <a:off x="4059" y="2998"/>
                <a:ext cx="42" cy="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700">
                    <a:solidFill>
                      <a:srgbClr val="000000"/>
                    </a:solidFill>
                    <a:latin typeface="Courier New"/>
                    <a:ea typeface="Courier New"/>
                    <a:cs typeface="Courier New"/>
                    <a:sym typeface="Courier New"/>
                  </a:rPr>
                  <a:t>A</a:t>
                </a:r>
                <a:endParaRPr sz="1600">
                  <a:solidFill>
                    <a:srgbClr val="1A1818"/>
                  </a:solidFill>
                  <a:latin typeface="Arial"/>
                  <a:ea typeface="Arial"/>
                  <a:cs typeface="Arial"/>
                  <a:sym typeface="Arial"/>
                </a:endParaRPr>
              </a:p>
            </p:txBody>
          </p:sp>
          <p:sp>
            <p:nvSpPr>
              <p:cNvPr id="1028" name="Google Shape;1028;p5"/>
              <p:cNvSpPr/>
              <p:nvPr/>
            </p:nvSpPr>
            <p:spPr>
              <a:xfrm>
                <a:off x="4097" y="2996"/>
                <a:ext cx="42" cy="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700">
                    <a:solidFill>
                      <a:schemeClr val="accent6"/>
                    </a:solidFill>
                    <a:latin typeface="Courier New"/>
                    <a:ea typeface="Courier New"/>
                    <a:cs typeface="Courier New"/>
                    <a:sym typeface="Courier New"/>
                  </a:rPr>
                  <a:t>A</a:t>
                </a:r>
                <a:endParaRPr sz="1600">
                  <a:solidFill>
                    <a:schemeClr val="accent6"/>
                  </a:solidFill>
                  <a:latin typeface="Arial"/>
                  <a:ea typeface="Arial"/>
                  <a:cs typeface="Arial"/>
                  <a:sym typeface="Arial"/>
                </a:endParaRPr>
              </a:p>
            </p:txBody>
          </p:sp>
          <p:sp>
            <p:nvSpPr>
              <p:cNvPr id="1029" name="Google Shape;1029;p5"/>
              <p:cNvSpPr/>
              <p:nvPr/>
            </p:nvSpPr>
            <p:spPr>
              <a:xfrm>
                <a:off x="4135" y="2998"/>
                <a:ext cx="1392" cy="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700">
                    <a:solidFill>
                      <a:srgbClr val="000000"/>
                    </a:solidFill>
                    <a:latin typeface="Courier New"/>
                    <a:ea typeface="Courier New"/>
                    <a:cs typeface="Courier New"/>
                    <a:sym typeface="Courier New"/>
                  </a:rPr>
                  <a:t>CGTCTGCCTTCGCTAGGCTGACATCGCGGGACC</a:t>
                </a:r>
                <a:endParaRPr sz="1600">
                  <a:solidFill>
                    <a:srgbClr val="1A1818"/>
                  </a:solidFill>
                  <a:latin typeface="Arial"/>
                  <a:ea typeface="Arial"/>
                  <a:cs typeface="Arial"/>
                  <a:sym typeface="Arial"/>
                </a:endParaRPr>
              </a:p>
            </p:txBody>
          </p:sp>
          <p:sp>
            <p:nvSpPr>
              <p:cNvPr id="1030" name="Google Shape;1030;p5"/>
              <p:cNvSpPr/>
              <p:nvPr/>
            </p:nvSpPr>
            <p:spPr>
              <a:xfrm>
                <a:off x="2804" y="3121"/>
                <a:ext cx="1434" cy="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700">
                    <a:solidFill>
                      <a:srgbClr val="000000"/>
                    </a:solidFill>
                    <a:latin typeface="Courier New"/>
                    <a:ea typeface="Courier New"/>
                    <a:cs typeface="Courier New"/>
                    <a:sym typeface="Courier New"/>
                  </a:rPr>
                  <a:t>AAAACCAGAGTCTAGCACCTTCTCATCAGGAGCA</a:t>
                </a:r>
                <a:endParaRPr sz="1600">
                  <a:solidFill>
                    <a:srgbClr val="1A1818"/>
                  </a:solidFill>
                  <a:latin typeface="Arial"/>
                  <a:ea typeface="Arial"/>
                  <a:cs typeface="Arial"/>
                  <a:sym typeface="Arial"/>
                </a:endParaRPr>
              </a:p>
            </p:txBody>
          </p:sp>
          <p:sp>
            <p:nvSpPr>
              <p:cNvPr id="1031" name="Google Shape;1031;p5"/>
              <p:cNvSpPr/>
              <p:nvPr/>
            </p:nvSpPr>
            <p:spPr>
              <a:xfrm>
                <a:off x="4097" y="3119"/>
                <a:ext cx="42" cy="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700">
                    <a:solidFill>
                      <a:srgbClr val="000000"/>
                    </a:solidFill>
                    <a:latin typeface="Courier New"/>
                    <a:ea typeface="Courier New"/>
                    <a:cs typeface="Courier New"/>
                    <a:sym typeface="Courier New"/>
                  </a:rPr>
                  <a:t>G</a:t>
                </a:r>
                <a:endParaRPr sz="1600">
                  <a:solidFill>
                    <a:srgbClr val="1A1818"/>
                  </a:solidFill>
                  <a:latin typeface="Arial"/>
                  <a:ea typeface="Arial"/>
                  <a:cs typeface="Arial"/>
                  <a:sym typeface="Arial"/>
                </a:endParaRPr>
              </a:p>
            </p:txBody>
          </p:sp>
          <p:sp>
            <p:nvSpPr>
              <p:cNvPr id="1032" name="Google Shape;1032;p5"/>
              <p:cNvSpPr/>
              <p:nvPr/>
            </p:nvSpPr>
            <p:spPr>
              <a:xfrm>
                <a:off x="4135" y="3121"/>
                <a:ext cx="1392" cy="64"/>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lang="en-US" sz="700">
                    <a:solidFill>
                      <a:srgbClr val="000000"/>
                    </a:solidFill>
                    <a:latin typeface="Courier New"/>
                    <a:ea typeface="Courier New"/>
                    <a:cs typeface="Courier New"/>
                    <a:sym typeface="Courier New"/>
                  </a:rPr>
                  <a:t>CGTCTGCCTTCGCTAGGCTGACATCGCGGGACC</a:t>
                </a:r>
                <a:endParaRPr sz="1600">
                  <a:solidFill>
                    <a:srgbClr val="1A1818"/>
                  </a:solidFill>
                  <a:latin typeface="Arial"/>
                  <a:ea typeface="Arial"/>
                  <a:cs typeface="Arial"/>
                  <a:sym typeface="Arial"/>
                </a:endParaRPr>
              </a:p>
            </p:txBody>
          </p:sp>
        </p:grpSp>
        <p:grpSp>
          <p:nvGrpSpPr>
            <p:cNvPr id="1033" name="Google Shape;1033;p5"/>
            <p:cNvGrpSpPr/>
            <p:nvPr/>
          </p:nvGrpSpPr>
          <p:grpSpPr>
            <a:xfrm>
              <a:off x="355258" y="1999895"/>
              <a:ext cx="7754421" cy="209050"/>
              <a:chOff x="926029" y="3742670"/>
              <a:chExt cx="7248829" cy="193978"/>
            </a:xfrm>
          </p:grpSpPr>
          <p:cxnSp>
            <p:nvCxnSpPr>
              <p:cNvPr id="1034" name="Google Shape;1034;p5"/>
              <p:cNvCxnSpPr/>
              <p:nvPr/>
            </p:nvCxnSpPr>
            <p:spPr>
              <a:xfrm>
                <a:off x="1455497" y="3837920"/>
                <a:ext cx="444408" cy="2403"/>
              </a:xfrm>
              <a:prstGeom prst="straightConnector1">
                <a:avLst/>
              </a:prstGeom>
              <a:noFill/>
              <a:ln cap="flat" cmpd="sng" w="25400">
                <a:solidFill>
                  <a:schemeClr val="lt2"/>
                </a:solidFill>
                <a:prstDash val="solid"/>
                <a:round/>
                <a:headEnd len="sm" w="sm" type="none"/>
                <a:tailEnd len="sm" w="sm" type="none"/>
              </a:ln>
            </p:spPr>
          </p:cxnSp>
          <p:cxnSp>
            <p:nvCxnSpPr>
              <p:cNvPr id="1035" name="Google Shape;1035;p5"/>
              <p:cNvCxnSpPr/>
              <p:nvPr/>
            </p:nvCxnSpPr>
            <p:spPr>
              <a:xfrm>
                <a:off x="2429373" y="3840323"/>
                <a:ext cx="426078" cy="938"/>
              </a:xfrm>
              <a:prstGeom prst="straightConnector1">
                <a:avLst/>
              </a:prstGeom>
              <a:noFill/>
              <a:ln cap="flat" cmpd="sng" w="25400">
                <a:solidFill>
                  <a:schemeClr val="lt2"/>
                </a:solidFill>
                <a:prstDash val="solid"/>
                <a:round/>
                <a:headEnd len="sm" w="sm" type="none"/>
                <a:tailEnd len="sm" w="sm" type="none"/>
              </a:ln>
            </p:spPr>
          </p:cxnSp>
          <p:cxnSp>
            <p:nvCxnSpPr>
              <p:cNvPr id="1036" name="Google Shape;1036;p5"/>
              <p:cNvCxnSpPr/>
              <p:nvPr/>
            </p:nvCxnSpPr>
            <p:spPr>
              <a:xfrm flipH="1" rot="10800000">
                <a:off x="3384919" y="3840460"/>
                <a:ext cx="421204" cy="801"/>
              </a:xfrm>
              <a:prstGeom prst="straightConnector1">
                <a:avLst/>
              </a:prstGeom>
              <a:noFill/>
              <a:ln cap="flat" cmpd="sng" w="25400">
                <a:solidFill>
                  <a:schemeClr val="lt2"/>
                </a:solidFill>
                <a:prstDash val="solid"/>
                <a:round/>
                <a:headEnd len="sm" w="sm" type="none"/>
                <a:tailEnd len="sm" w="sm" type="none"/>
              </a:ln>
            </p:spPr>
          </p:cxnSp>
          <p:cxnSp>
            <p:nvCxnSpPr>
              <p:cNvPr id="1037" name="Google Shape;1037;p5"/>
              <p:cNvCxnSpPr/>
              <p:nvPr/>
            </p:nvCxnSpPr>
            <p:spPr>
              <a:xfrm>
                <a:off x="5294764" y="3838057"/>
                <a:ext cx="444408" cy="2403"/>
              </a:xfrm>
              <a:prstGeom prst="straightConnector1">
                <a:avLst/>
              </a:prstGeom>
              <a:noFill/>
              <a:ln cap="flat" cmpd="sng" w="25400">
                <a:solidFill>
                  <a:schemeClr val="lt2"/>
                </a:solidFill>
                <a:prstDash val="solid"/>
                <a:round/>
                <a:headEnd len="sm" w="sm" type="none"/>
                <a:tailEnd len="sm" w="sm" type="none"/>
              </a:ln>
            </p:spPr>
          </p:cxnSp>
          <p:cxnSp>
            <p:nvCxnSpPr>
              <p:cNvPr id="1038" name="Google Shape;1038;p5"/>
              <p:cNvCxnSpPr/>
              <p:nvPr/>
            </p:nvCxnSpPr>
            <p:spPr>
              <a:xfrm>
                <a:off x="6268640" y="3840460"/>
                <a:ext cx="426078" cy="938"/>
              </a:xfrm>
              <a:prstGeom prst="straightConnector1">
                <a:avLst/>
              </a:prstGeom>
              <a:noFill/>
              <a:ln cap="flat" cmpd="sng" w="25400">
                <a:solidFill>
                  <a:schemeClr val="lt2"/>
                </a:solidFill>
                <a:prstDash val="solid"/>
                <a:round/>
                <a:headEnd len="sm" w="sm" type="none"/>
                <a:tailEnd len="sm" w="sm" type="none"/>
              </a:ln>
            </p:spPr>
          </p:cxnSp>
          <p:cxnSp>
            <p:nvCxnSpPr>
              <p:cNvPr id="1039" name="Google Shape;1039;p5"/>
              <p:cNvCxnSpPr/>
              <p:nvPr/>
            </p:nvCxnSpPr>
            <p:spPr>
              <a:xfrm flipH="1" rot="10800000">
                <a:off x="7224186" y="3840597"/>
                <a:ext cx="421204" cy="801"/>
              </a:xfrm>
              <a:prstGeom prst="straightConnector1">
                <a:avLst/>
              </a:prstGeom>
              <a:noFill/>
              <a:ln cap="flat" cmpd="sng" w="25400">
                <a:solidFill>
                  <a:schemeClr val="lt2"/>
                </a:solidFill>
                <a:prstDash val="solid"/>
                <a:round/>
                <a:headEnd len="sm" w="sm" type="none"/>
                <a:tailEnd len="sm" w="sm" type="none"/>
              </a:ln>
            </p:spPr>
          </p:cxnSp>
          <p:cxnSp>
            <p:nvCxnSpPr>
              <p:cNvPr id="1040" name="Google Shape;1040;p5"/>
              <p:cNvCxnSpPr/>
              <p:nvPr/>
            </p:nvCxnSpPr>
            <p:spPr>
              <a:xfrm flipH="1" rot="10800000">
                <a:off x="4335591" y="3838057"/>
                <a:ext cx="429705" cy="2403"/>
              </a:xfrm>
              <a:prstGeom prst="straightConnector1">
                <a:avLst/>
              </a:prstGeom>
              <a:noFill/>
              <a:ln cap="flat" cmpd="sng" w="25400">
                <a:solidFill>
                  <a:schemeClr val="lt2"/>
                </a:solidFill>
                <a:prstDash val="solid"/>
                <a:round/>
                <a:headEnd len="sm" w="sm" type="none"/>
                <a:tailEnd len="sm" w="sm" type="none"/>
              </a:ln>
            </p:spPr>
          </p:cxnSp>
          <p:sp>
            <p:nvSpPr>
              <p:cNvPr id="1041" name="Google Shape;1041;p5"/>
              <p:cNvSpPr/>
              <p:nvPr/>
            </p:nvSpPr>
            <p:spPr>
              <a:xfrm>
                <a:off x="926029" y="3742670"/>
                <a:ext cx="529468" cy="190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1A1818"/>
                  </a:solidFill>
                  <a:latin typeface="Calibri"/>
                  <a:ea typeface="Calibri"/>
                  <a:cs typeface="Calibri"/>
                  <a:sym typeface="Calibri"/>
                </a:endParaRPr>
              </a:p>
            </p:txBody>
          </p:sp>
          <p:sp>
            <p:nvSpPr>
              <p:cNvPr id="1042" name="Google Shape;1042;p5"/>
              <p:cNvSpPr/>
              <p:nvPr/>
            </p:nvSpPr>
            <p:spPr>
              <a:xfrm>
                <a:off x="1899905" y="3745874"/>
                <a:ext cx="529468" cy="18889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1A1818"/>
                  </a:solidFill>
                  <a:latin typeface="Calibri"/>
                  <a:ea typeface="Calibri"/>
                  <a:cs typeface="Calibri"/>
                  <a:sym typeface="Calibri"/>
                </a:endParaRPr>
              </a:p>
            </p:txBody>
          </p:sp>
          <p:sp>
            <p:nvSpPr>
              <p:cNvPr id="1043" name="Google Shape;1043;p5"/>
              <p:cNvSpPr/>
              <p:nvPr/>
            </p:nvSpPr>
            <p:spPr>
              <a:xfrm>
                <a:off x="2855451" y="3746011"/>
                <a:ext cx="529468" cy="190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1A1818"/>
                  </a:solidFill>
                  <a:latin typeface="Calibri"/>
                  <a:ea typeface="Calibri"/>
                  <a:cs typeface="Calibri"/>
                  <a:sym typeface="Calibri"/>
                </a:endParaRPr>
              </a:p>
            </p:txBody>
          </p:sp>
          <p:sp>
            <p:nvSpPr>
              <p:cNvPr id="1044" name="Google Shape;1044;p5"/>
              <p:cNvSpPr/>
              <p:nvPr/>
            </p:nvSpPr>
            <p:spPr>
              <a:xfrm>
                <a:off x="3806123" y="3746148"/>
                <a:ext cx="529468" cy="18862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1A1818"/>
                  </a:solidFill>
                  <a:latin typeface="Calibri"/>
                  <a:ea typeface="Calibri"/>
                  <a:cs typeface="Calibri"/>
                  <a:sym typeface="Calibri"/>
                </a:endParaRPr>
              </a:p>
            </p:txBody>
          </p:sp>
          <p:sp>
            <p:nvSpPr>
              <p:cNvPr id="1045" name="Google Shape;1045;p5"/>
              <p:cNvSpPr/>
              <p:nvPr/>
            </p:nvSpPr>
            <p:spPr>
              <a:xfrm>
                <a:off x="4765296" y="3742807"/>
                <a:ext cx="529468" cy="190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1A1818"/>
                  </a:solidFill>
                  <a:latin typeface="Calibri"/>
                  <a:ea typeface="Calibri"/>
                  <a:cs typeface="Calibri"/>
                  <a:sym typeface="Calibri"/>
                </a:endParaRPr>
              </a:p>
            </p:txBody>
          </p:sp>
          <p:sp>
            <p:nvSpPr>
              <p:cNvPr id="1046" name="Google Shape;1046;p5"/>
              <p:cNvSpPr/>
              <p:nvPr/>
            </p:nvSpPr>
            <p:spPr>
              <a:xfrm>
                <a:off x="5739172" y="3746011"/>
                <a:ext cx="529468" cy="188898"/>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1A1818"/>
                  </a:solidFill>
                  <a:latin typeface="Calibri"/>
                  <a:ea typeface="Calibri"/>
                  <a:cs typeface="Calibri"/>
                  <a:sym typeface="Calibri"/>
                </a:endParaRPr>
              </a:p>
            </p:txBody>
          </p:sp>
          <p:sp>
            <p:nvSpPr>
              <p:cNvPr id="1047" name="Google Shape;1047;p5"/>
              <p:cNvSpPr/>
              <p:nvPr/>
            </p:nvSpPr>
            <p:spPr>
              <a:xfrm>
                <a:off x="6694718" y="3746148"/>
                <a:ext cx="529468" cy="1905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1A1818"/>
                  </a:solidFill>
                  <a:latin typeface="Calibri"/>
                  <a:ea typeface="Calibri"/>
                  <a:cs typeface="Calibri"/>
                  <a:sym typeface="Calibri"/>
                </a:endParaRPr>
              </a:p>
            </p:txBody>
          </p:sp>
          <p:sp>
            <p:nvSpPr>
              <p:cNvPr id="1048" name="Google Shape;1048;p5"/>
              <p:cNvSpPr/>
              <p:nvPr/>
            </p:nvSpPr>
            <p:spPr>
              <a:xfrm>
                <a:off x="7645390" y="3746285"/>
                <a:ext cx="529468" cy="18862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200">
                  <a:solidFill>
                    <a:srgbClr val="1A1818"/>
                  </a:solidFill>
                  <a:latin typeface="Calibri"/>
                  <a:ea typeface="Calibri"/>
                  <a:cs typeface="Calibri"/>
                  <a:sym typeface="Calibri"/>
                </a:endParaRPr>
              </a:p>
            </p:txBody>
          </p:sp>
        </p:grpSp>
        <p:sp>
          <p:nvSpPr>
            <p:cNvPr id="1049" name="Google Shape;1049;p5"/>
            <p:cNvSpPr txBox="1"/>
            <p:nvPr/>
          </p:nvSpPr>
          <p:spPr>
            <a:xfrm>
              <a:off x="361568" y="3747554"/>
              <a:ext cx="2622669" cy="760568"/>
            </a:xfrm>
            <a:prstGeom prst="rect">
              <a:avLst/>
            </a:prstGeom>
            <a:solidFill>
              <a:schemeClr val="accen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400">
                  <a:solidFill>
                    <a:schemeClr val="dk1"/>
                  </a:solidFill>
                  <a:latin typeface="Calibri"/>
                  <a:ea typeface="Calibri"/>
                  <a:cs typeface="Calibri"/>
                  <a:sym typeface="Calibri"/>
                </a:rPr>
                <a:t>Massively Parallel Sequencing &gt;100x-1000x</a:t>
              </a:r>
              <a:endParaRPr/>
            </a:p>
          </p:txBody>
        </p:sp>
        <p:sp>
          <p:nvSpPr>
            <p:cNvPr id="1050" name="Google Shape;1050;p5"/>
            <p:cNvSpPr/>
            <p:nvPr/>
          </p:nvSpPr>
          <p:spPr>
            <a:xfrm flipH="1" rot="10800000">
              <a:off x="1441235" y="3022099"/>
              <a:ext cx="478048" cy="240857"/>
            </a:xfrm>
            <a:prstGeom prst="triangle">
              <a:avLst>
                <a:gd fmla="val 50000" name="adj"/>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1A1818"/>
                </a:solidFill>
                <a:latin typeface="Calibri"/>
                <a:ea typeface="Calibri"/>
                <a:cs typeface="Calibri"/>
                <a:sym typeface="Calibri"/>
              </a:endParaRPr>
            </a:p>
          </p:txBody>
        </p:sp>
        <p:sp>
          <p:nvSpPr>
            <p:cNvPr id="1051" name="Google Shape;1051;p5"/>
            <p:cNvSpPr/>
            <p:nvPr/>
          </p:nvSpPr>
          <p:spPr>
            <a:xfrm flipH="1" rot="5400000">
              <a:off x="3494658" y="4010621"/>
              <a:ext cx="457227" cy="234434"/>
            </a:xfrm>
            <a:prstGeom prst="triangle">
              <a:avLst>
                <a:gd fmla="val 50000" name="adj"/>
              </a:avLst>
            </a:prstGeom>
            <a:solidFill>
              <a:schemeClr val="lt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rgbClr val="1A1818"/>
                </a:solidFill>
                <a:latin typeface="Calibri"/>
                <a:ea typeface="Calibri"/>
                <a:cs typeface="Calibri"/>
                <a:sym typeface="Calibri"/>
              </a:endParaRPr>
            </a:p>
          </p:txBody>
        </p:sp>
      </p:grpSp>
      <p:sp>
        <p:nvSpPr>
          <p:cNvPr id="1052" name="Google Shape;1052;p5"/>
          <p:cNvSpPr txBox="1"/>
          <p:nvPr>
            <p:ph type="ctrTitle"/>
          </p:nvPr>
        </p:nvSpPr>
        <p:spPr>
          <a:xfrm>
            <a:off x="1266092" y="196948"/>
            <a:ext cx="9753601" cy="675249"/>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3200"/>
              <a:buFont typeface="Arial"/>
              <a:buNone/>
            </a:pPr>
            <a:r>
              <a:rPr lang="en-US" sz="3200"/>
              <a:t>Next-Generation Sequencing</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2" name="Shape 2372"/>
        <p:cNvGrpSpPr/>
        <p:nvPr/>
      </p:nvGrpSpPr>
      <p:grpSpPr>
        <a:xfrm>
          <a:off x="0" y="0"/>
          <a:ext cx="0" cy="0"/>
          <a:chOff x="0" y="0"/>
          <a:chExt cx="0" cy="0"/>
        </a:xfrm>
      </p:grpSpPr>
      <p:sp>
        <p:nvSpPr>
          <p:cNvPr id="2373" name="Google Shape;2373;p50"/>
          <p:cNvSpPr txBox="1"/>
          <p:nvPr>
            <p:ph type="ctrTitle"/>
          </p:nvPr>
        </p:nvSpPr>
        <p:spPr>
          <a:xfrm>
            <a:off x="1266092" y="196948"/>
            <a:ext cx="9753601" cy="675249"/>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4000"/>
              <a:buFont typeface="Arial"/>
              <a:buNone/>
            </a:pPr>
            <a:r>
              <a:t/>
            </a:r>
            <a:endParaRPr/>
          </a:p>
        </p:txBody>
      </p:sp>
      <p:sp>
        <p:nvSpPr>
          <p:cNvPr id="2374" name="Google Shape;2374;p50"/>
          <p:cNvSpPr txBox="1"/>
          <p:nvPr>
            <p:ph idx="1" type="subTitle"/>
          </p:nvPr>
        </p:nvSpPr>
        <p:spPr>
          <a:xfrm>
            <a:off x="1266092" y="1897380"/>
            <a:ext cx="9753601" cy="16002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4400"/>
              <a:buNone/>
            </a:pPr>
            <a:r>
              <a:rPr b="1" lang="en-US" sz="4400"/>
              <a:t>TRÂN TRỌNG CẢM ƠN!</a:t>
            </a:r>
            <a:endParaRPr/>
          </a:p>
        </p:txBody>
      </p:sp>
      <p:sp>
        <p:nvSpPr>
          <p:cNvPr id="2375" name="Google Shape;2375;p50"/>
          <p:cNvSpPr txBox="1"/>
          <p:nvPr/>
        </p:nvSpPr>
        <p:spPr>
          <a:xfrm>
            <a:off x="6096000" y="3863340"/>
            <a:ext cx="541401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a:solidFill>
                  <a:srgbClr val="081C36"/>
                </a:solidFill>
                <a:latin typeface="Quattrocento Sans"/>
                <a:ea typeface="Quattrocento Sans"/>
                <a:cs typeface="Quattrocento Sans"/>
                <a:sym typeface="Quattrocento Sans"/>
              </a:rPr>
              <a:t>MBA.Nguyễn Thuỳ Quốc Hương - </a:t>
            </a:r>
            <a:r>
              <a:rPr b="0" i="0" lang="en-US" sz="1800" u="sng">
                <a:solidFill>
                  <a:schemeClr val="dk1"/>
                </a:solidFill>
                <a:latin typeface="Quattrocento Sans"/>
                <a:ea typeface="Quattrocento Sans"/>
                <a:cs typeface="Quattrocento Sans"/>
                <a:sym typeface="Quattrocento Sans"/>
              </a:rPr>
              <a:t>0966.777.188</a:t>
            </a:r>
            <a:r>
              <a:rPr b="0" i="0" lang="en-US" sz="1800">
                <a:solidFill>
                  <a:srgbClr val="081C36"/>
                </a:solidFill>
                <a:latin typeface="Quattrocento Sans"/>
                <a:ea typeface="Quattrocento Sans"/>
                <a:cs typeface="Quattrocento Sans"/>
                <a:sym typeface="Quattrocento Sans"/>
              </a:rPr>
              <a:t> </a:t>
            </a:r>
            <a:endParaRPr b="0" i="0" sz="1800">
              <a:solidFill>
                <a:srgbClr val="081C36"/>
              </a:solidFill>
              <a:latin typeface="Quattrocento Sans"/>
              <a:ea typeface="Quattrocento Sans"/>
              <a:cs typeface="Quattrocento Sans"/>
              <a:sym typeface="Quattrocento Sans"/>
            </a:endParaRPr>
          </a:p>
          <a:p>
            <a:pPr indent="0" lvl="0" marL="0" marR="0" rtl="0" algn="l">
              <a:spcBef>
                <a:spcPts val="0"/>
              </a:spcBef>
              <a:spcAft>
                <a:spcPts val="0"/>
              </a:spcAft>
              <a:buNone/>
            </a:pPr>
            <a:r>
              <a:rPr b="0" i="0" lang="en-US" sz="1800">
                <a:solidFill>
                  <a:srgbClr val="081C36"/>
                </a:solidFill>
                <a:latin typeface="Quattrocento Sans"/>
                <a:ea typeface="Quattrocento Sans"/>
                <a:cs typeface="Quattrocento Sans"/>
                <a:sym typeface="Quattrocento Sans"/>
              </a:rPr>
              <a:t>Email: </a:t>
            </a:r>
            <a:r>
              <a:rPr b="0" i="0" lang="en-US" sz="1800" u="sng">
                <a:solidFill>
                  <a:schemeClr val="dk1"/>
                </a:solidFill>
                <a:latin typeface="Quattrocento Sans"/>
                <a:ea typeface="Quattrocento Sans"/>
                <a:cs typeface="Quattrocento Sans"/>
                <a:sym typeface="Quattrocento Sans"/>
                <a:hlinkClick r:id="rId3">
                  <a:extLst>
                    <a:ext uri="{A12FA001-AC4F-418D-AE19-62706E023703}">
                      <ahyp:hlinkClr val="tx"/>
                    </a:ext>
                  </a:extLst>
                </a:hlinkClick>
              </a:rPr>
              <a:t>huongntq@biomedic.com.vn</a:t>
            </a:r>
            <a:endParaRPr sz="18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6"/>
          <p:cNvSpPr txBox="1"/>
          <p:nvPr>
            <p:ph type="title"/>
          </p:nvPr>
        </p:nvSpPr>
        <p:spPr>
          <a:xfrm>
            <a:off x="355257" y="2749325"/>
            <a:ext cx="4635843" cy="1176996"/>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4000"/>
              <a:buFont typeface="Arial"/>
              <a:buNone/>
            </a:pPr>
            <a:r>
              <a:rPr lang="en-US"/>
              <a:t>Illumina Sequencing Workflow</a:t>
            </a:r>
            <a:endParaRPr/>
          </a:p>
        </p:txBody>
      </p:sp>
      <p:sp>
        <p:nvSpPr>
          <p:cNvPr id="1059" name="Google Shape;1059;p6"/>
          <p:cNvSpPr txBox="1"/>
          <p:nvPr>
            <p:ph idx="1" type="body"/>
          </p:nvPr>
        </p:nvSpPr>
        <p:spPr>
          <a:xfrm>
            <a:off x="6172200" y="342900"/>
            <a:ext cx="6019800" cy="61341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54000"/>
              <a:buFont typeface="Arial"/>
              <a:buNone/>
            </a:pPr>
            <a:r>
              <a:rPr lang="en-US"/>
              <a:t>2</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7"/>
          <p:cNvSpPr/>
          <p:nvPr/>
        </p:nvSpPr>
        <p:spPr>
          <a:xfrm>
            <a:off x="2117125" y="2126395"/>
            <a:ext cx="7784757" cy="3878988"/>
          </a:xfrm>
          <a:prstGeom prst="rect">
            <a:avLst/>
          </a:prstGeom>
          <a:solidFill>
            <a:schemeClr val="lt1">
              <a:alpha val="74901"/>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cap="none" strike="noStrike">
              <a:solidFill>
                <a:srgbClr val="1A1818"/>
              </a:solidFill>
              <a:latin typeface="Arial"/>
              <a:ea typeface="Arial"/>
              <a:cs typeface="Arial"/>
              <a:sym typeface="Arial"/>
            </a:endParaRPr>
          </a:p>
        </p:txBody>
      </p:sp>
      <p:sp>
        <p:nvSpPr>
          <p:cNvPr id="1065" name="Google Shape;1065;p7"/>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888888"/>
              </a:buClr>
              <a:buSzPts val="1000"/>
              <a:buFont typeface="Arial"/>
              <a:buNone/>
            </a:pPr>
            <a:fld id="{00000000-1234-1234-1234-123412341234}" type="slidenum">
              <a:rPr b="0" i="0" lang="en-US" sz="1000" u="none" cap="none" strike="noStrike">
                <a:solidFill>
                  <a:srgbClr val="888888"/>
                </a:solidFill>
                <a:latin typeface="Arial"/>
                <a:ea typeface="Arial"/>
                <a:cs typeface="Arial"/>
                <a:sym typeface="Arial"/>
              </a:rPr>
              <a:t>‹#›</a:t>
            </a:fld>
            <a:endParaRPr b="0" i="0" sz="1000" u="none" cap="none" strike="noStrike">
              <a:solidFill>
                <a:srgbClr val="888888"/>
              </a:solidFill>
              <a:latin typeface="Arial"/>
              <a:ea typeface="Arial"/>
              <a:cs typeface="Arial"/>
              <a:sym typeface="Arial"/>
            </a:endParaRPr>
          </a:p>
        </p:txBody>
      </p:sp>
      <p:sp>
        <p:nvSpPr>
          <p:cNvPr id="1066" name="Google Shape;1066;p7"/>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0" lang="en-US" sz="900" u="none" cap="none" strike="noStrike">
                <a:solidFill>
                  <a:srgbClr val="000000"/>
                </a:solidFill>
                <a:latin typeface="Arial"/>
                <a:ea typeface="Arial"/>
                <a:cs typeface="Arial"/>
                <a:sym typeface="Arial"/>
              </a:rPr>
              <a:t>For Research Use Only.  </a:t>
            </a:r>
            <a:r>
              <a:rPr b="1" i="0" lang="en-US" sz="900" u="none" cap="none" strike="noStrike">
                <a:solidFill>
                  <a:srgbClr val="7F7F7F"/>
                </a:solidFill>
                <a:latin typeface="Arial"/>
                <a:ea typeface="Arial"/>
                <a:cs typeface="Arial"/>
                <a:sym typeface="Arial"/>
              </a:rPr>
              <a:t>Not for use in diagnostic procedures.</a:t>
            </a:r>
            <a:endParaRPr/>
          </a:p>
        </p:txBody>
      </p:sp>
    </p:spTree>
  </p:cSld>
  <p:clrMapOvr>
    <a:masterClrMapping/>
  </p:clrMapOvr>
  <p:transition spd="med">
    <p:wipe dir="r"/>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0" name="Shape 1070"/>
        <p:cNvGrpSpPr/>
        <p:nvPr/>
      </p:nvGrpSpPr>
      <p:grpSpPr>
        <a:xfrm>
          <a:off x="0" y="0"/>
          <a:ext cx="0" cy="0"/>
          <a:chOff x="0" y="0"/>
          <a:chExt cx="0" cy="0"/>
        </a:xfrm>
      </p:grpSpPr>
      <p:sp>
        <p:nvSpPr>
          <p:cNvPr id="1071" name="Google Shape;1071;p8"/>
          <p:cNvSpPr txBox="1"/>
          <p:nvPr>
            <p:ph type="title"/>
          </p:nvPr>
        </p:nvSpPr>
        <p:spPr>
          <a:xfrm>
            <a:off x="355257" y="681731"/>
            <a:ext cx="11417643" cy="109728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3F3F3F"/>
              </a:buClr>
              <a:buSzPts val="3200"/>
              <a:buFont typeface="Arial"/>
              <a:buNone/>
            </a:pPr>
            <a:r>
              <a:rPr b="1" lang="en-US" sz="3200"/>
              <a:t>Library Prep is Critical for Successful Sequencing</a:t>
            </a:r>
            <a:endParaRPr/>
          </a:p>
        </p:txBody>
      </p:sp>
      <p:sp>
        <p:nvSpPr>
          <p:cNvPr id="1072" name="Google Shape;1072;p8"/>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888888"/>
              </a:buClr>
              <a:buSzPts val="1000"/>
              <a:buFont typeface="Arial"/>
              <a:buNone/>
            </a:pPr>
            <a:fld id="{00000000-1234-1234-1234-123412341234}" type="slidenum">
              <a:rPr b="0" i="0" lang="en-US" sz="1000" u="none" cap="none" strike="noStrike">
                <a:solidFill>
                  <a:srgbClr val="888888"/>
                </a:solidFill>
                <a:latin typeface="Arial"/>
                <a:ea typeface="Arial"/>
                <a:cs typeface="Arial"/>
                <a:sym typeface="Arial"/>
              </a:rPr>
              <a:t>‹#›</a:t>
            </a:fld>
            <a:endParaRPr b="0" i="0" sz="1000" u="none" cap="none" strike="noStrike">
              <a:solidFill>
                <a:srgbClr val="888888"/>
              </a:solidFill>
              <a:latin typeface="Arial"/>
              <a:ea typeface="Arial"/>
              <a:cs typeface="Arial"/>
              <a:sym typeface="Arial"/>
            </a:endParaRPr>
          </a:p>
        </p:txBody>
      </p:sp>
      <p:sp>
        <p:nvSpPr>
          <p:cNvPr id="1073" name="Google Shape;1073;p8"/>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0" lang="en-US" sz="900" u="none" cap="none" strike="noStrike">
                <a:solidFill>
                  <a:srgbClr val="000000"/>
                </a:solidFill>
                <a:latin typeface="Arial"/>
                <a:ea typeface="Arial"/>
                <a:cs typeface="Arial"/>
                <a:sym typeface="Arial"/>
              </a:rPr>
              <a:t>For Research Use Only.  </a:t>
            </a:r>
            <a:r>
              <a:rPr b="1" i="0" lang="en-US" sz="900" u="none" cap="none" strike="noStrike">
                <a:solidFill>
                  <a:srgbClr val="7F7F7F"/>
                </a:solidFill>
                <a:latin typeface="Arial"/>
                <a:ea typeface="Arial"/>
                <a:cs typeface="Arial"/>
                <a:sym typeface="Arial"/>
              </a:rPr>
              <a:t>Not for use in diagnostic procedures.</a:t>
            </a:r>
            <a:endParaRPr/>
          </a:p>
        </p:txBody>
      </p:sp>
      <p:sp>
        <p:nvSpPr>
          <p:cNvPr id="1074" name="Google Shape;1074;p8"/>
          <p:cNvSpPr txBox="1"/>
          <p:nvPr>
            <p:ph idx="1" type="body"/>
          </p:nvPr>
        </p:nvSpPr>
        <p:spPr>
          <a:xfrm>
            <a:off x="355257" y="208690"/>
            <a:ext cx="4635843" cy="216982"/>
          </a:xfrm>
          <a:prstGeom prst="rect">
            <a:avLst/>
          </a:prstGeom>
          <a:noFill/>
          <a:ln>
            <a:noFill/>
          </a:ln>
        </p:spPr>
        <p:txBody>
          <a:bodyPr anchorCtr="0" anchor="ctr" bIns="45700" lIns="91425" spcFirstLastPara="1" rIns="91425" wrap="square" tIns="45700">
            <a:spAutoFit/>
          </a:bodyPr>
          <a:lstStyle/>
          <a:p>
            <a:pPr indent="0" lvl="0" marL="0" rtl="0" algn="l">
              <a:lnSpc>
                <a:spcPct val="90000"/>
              </a:lnSpc>
              <a:spcBef>
                <a:spcPts val="0"/>
              </a:spcBef>
              <a:spcAft>
                <a:spcPts val="0"/>
              </a:spcAft>
              <a:buClr>
                <a:srgbClr val="7F7F7F"/>
              </a:buClr>
              <a:buSzPts val="900"/>
              <a:buFont typeface="Arial"/>
              <a:buNone/>
            </a:pPr>
            <a:r>
              <a:rPr lang="en-US"/>
              <a:t>Library Preparation and Flow Cells</a:t>
            </a:r>
            <a:endParaRPr/>
          </a:p>
        </p:txBody>
      </p:sp>
      <p:grpSp>
        <p:nvGrpSpPr>
          <p:cNvPr id="1075" name="Google Shape;1075;p8"/>
          <p:cNvGrpSpPr/>
          <p:nvPr/>
        </p:nvGrpSpPr>
        <p:grpSpPr>
          <a:xfrm>
            <a:off x="1535807" y="4921264"/>
            <a:ext cx="2701811" cy="1186095"/>
            <a:chOff x="-1836222" y="6722339"/>
            <a:chExt cx="3248167" cy="1269242"/>
          </a:xfrm>
        </p:grpSpPr>
        <p:sp>
          <p:nvSpPr>
            <p:cNvPr id="1076" name="Google Shape;1076;p8"/>
            <p:cNvSpPr/>
            <p:nvPr/>
          </p:nvSpPr>
          <p:spPr>
            <a:xfrm>
              <a:off x="-1836222" y="6722339"/>
              <a:ext cx="3248167" cy="1269242"/>
            </a:xfrm>
            <a:prstGeom prst="roundRect">
              <a:avLst>
                <a:gd fmla="val 16667" name="adj"/>
              </a:avLst>
            </a:prstGeom>
            <a:solidFill>
              <a:srgbClr val="885087"/>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cap="none" strike="noStrike">
                <a:solidFill>
                  <a:srgbClr val="4D4D4F"/>
                </a:solidFill>
                <a:latin typeface="Arial"/>
                <a:ea typeface="Arial"/>
                <a:cs typeface="Arial"/>
                <a:sym typeface="Arial"/>
              </a:endParaRPr>
            </a:p>
          </p:txBody>
        </p:sp>
        <p:sp>
          <p:nvSpPr>
            <p:cNvPr id="1077" name="Google Shape;1077;p8"/>
            <p:cNvSpPr txBox="1"/>
            <p:nvPr/>
          </p:nvSpPr>
          <p:spPr>
            <a:xfrm>
              <a:off x="-1747512" y="6826300"/>
              <a:ext cx="2825046" cy="105392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600"/>
                <a:buFont typeface="Arial"/>
                <a:buNone/>
              </a:pPr>
              <a:r>
                <a:rPr b="1" i="0" lang="en-US" sz="1600" u="none" cap="none" strike="noStrike">
                  <a:solidFill>
                    <a:srgbClr val="FFFFFF"/>
                  </a:solidFill>
                  <a:latin typeface="Arial"/>
                  <a:ea typeface="Arial"/>
                  <a:cs typeface="Arial"/>
                  <a:sym typeface="Arial"/>
                </a:rPr>
                <a:t>For clustering: </a:t>
              </a:r>
              <a:endParaRPr/>
            </a:p>
            <a:p>
              <a:pPr indent="0" lvl="0" marL="0" marR="0" rtl="0" algn="ctr">
                <a:lnSpc>
                  <a:spcPct val="100000"/>
                </a:lnSpc>
                <a:spcBef>
                  <a:spcPts val="0"/>
                </a:spcBef>
                <a:spcAft>
                  <a:spcPts val="0"/>
                </a:spcAft>
                <a:buClr>
                  <a:srgbClr val="FFFFFF"/>
                </a:buClr>
                <a:buSzPts val="1400"/>
                <a:buFont typeface="Arial"/>
                <a:buNone/>
              </a:pPr>
              <a:r>
                <a:rPr b="0" i="1" lang="en-US" sz="1400" u="none" cap="none" strike="noStrike">
                  <a:solidFill>
                    <a:srgbClr val="FFFFFF"/>
                  </a:solidFill>
                  <a:latin typeface="Arial"/>
                  <a:ea typeface="Arial"/>
                  <a:cs typeface="Arial"/>
                  <a:sym typeface="Arial"/>
                </a:rPr>
                <a:t>Libraries must have P5 and P7 binding regions on either end of a library</a:t>
              </a:r>
              <a:endParaRPr/>
            </a:p>
          </p:txBody>
        </p:sp>
      </p:grpSp>
      <p:grpSp>
        <p:nvGrpSpPr>
          <p:cNvPr id="1078" name="Google Shape;1078;p8"/>
          <p:cNvGrpSpPr/>
          <p:nvPr/>
        </p:nvGrpSpPr>
        <p:grpSpPr>
          <a:xfrm>
            <a:off x="4713833" y="4937448"/>
            <a:ext cx="2356766" cy="1186095"/>
            <a:chOff x="-2394059" y="3146243"/>
            <a:chExt cx="3248167" cy="1269242"/>
          </a:xfrm>
        </p:grpSpPr>
        <p:sp>
          <p:nvSpPr>
            <p:cNvPr id="1079" name="Google Shape;1079;p8"/>
            <p:cNvSpPr/>
            <p:nvPr/>
          </p:nvSpPr>
          <p:spPr>
            <a:xfrm>
              <a:off x="-2394059" y="3146243"/>
              <a:ext cx="3248167" cy="1269242"/>
            </a:xfrm>
            <a:prstGeom prst="roundRect">
              <a:avLst>
                <a:gd fmla="val 16667" name="adj"/>
              </a:avLst>
            </a:prstGeom>
            <a:solidFill>
              <a:srgbClr val="81AF45"/>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cap="none" strike="noStrike">
                <a:solidFill>
                  <a:srgbClr val="4D4D4F"/>
                </a:solidFill>
                <a:latin typeface="Arial"/>
                <a:ea typeface="Arial"/>
                <a:cs typeface="Arial"/>
                <a:sym typeface="Arial"/>
              </a:endParaRPr>
            </a:p>
          </p:txBody>
        </p:sp>
        <p:sp>
          <p:nvSpPr>
            <p:cNvPr id="1080" name="Google Shape;1080;p8"/>
            <p:cNvSpPr txBox="1"/>
            <p:nvPr/>
          </p:nvSpPr>
          <p:spPr>
            <a:xfrm>
              <a:off x="-2314695" y="3165671"/>
              <a:ext cx="3070746" cy="1053927"/>
            </a:xfrm>
            <a:prstGeom prst="rect">
              <a:avLst/>
            </a:prstGeom>
            <a:solidFill>
              <a:srgbClr val="81AF45"/>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600"/>
                <a:buFont typeface="Arial"/>
                <a:buNone/>
              </a:pPr>
              <a:r>
                <a:rPr b="1" i="0" lang="en-US" sz="1600" u="none" cap="none" strike="noStrike">
                  <a:solidFill>
                    <a:srgbClr val="FFFFFF"/>
                  </a:solidFill>
                  <a:latin typeface="Arial"/>
                  <a:ea typeface="Arial"/>
                  <a:cs typeface="Arial"/>
                  <a:sym typeface="Arial"/>
                </a:rPr>
                <a:t>For sequencing: </a:t>
              </a:r>
              <a:endParaRPr/>
            </a:p>
            <a:p>
              <a:pPr indent="0" lvl="0" marL="0" marR="0" rtl="0" algn="ctr">
                <a:lnSpc>
                  <a:spcPct val="100000"/>
                </a:lnSpc>
                <a:spcBef>
                  <a:spcPts val="0"/>
                </a:spcBef>
                <a:spcAft>
                  <a:spcPts val="0"/>
                </a:spcAft>
                <a:buClr>
                  <a:srgbClr val="FFFFFF"/>
                </a:buClr>
                <a:buSzPts val="1400"/>
                <a:buFont typeface="Arial"/>
                <a:buNone/>
              </a:pPr>
              <a:r>
                <a:rPr b="0" i="1" lang="en-US" sz="1400" u="none" cap="none" strike="noStrike">
                  <a:solidFill>
                    <a:srgbClr val="FFFFFF"/>
                  </a:solidFill>
                  <a:latin typeface="Arial"/>
                  <a:ea typeface="Arial"/>
                  <a:cs typeface="Arial"/>
                  <a:sym typeface="Arial"/>
                </a:rPr>
                <a:t>Libraries must have sequencing primer binding regions</a:t>
              </a:r>
              <a:endParaRPr/>
            </a:p>
          </p:txBody>
        </p:sp>
      </p:grpSp>
      <p:pic>
        <p:nvPicPr>
          <p:cNvPr descr="https://www.thermofisher.com/content/dam/LifeTech/global/life-sciences/DNARNAPurification/Images/1114/classeek_workflow.jpg" id="1081" name="Google Shape;1081;p8"/>
          <p:cNvPicPr preferRelativeResize="0"/>
          <p:nvPr/>
        </p:nvPicPr>
        <p:blipFill rotWithShape="1">
          <a:blip r:embed="rId3">
            <a:alphaModFix/>
          </a:blip>
          <a:srcRect b="0" l="0" r="13537" t="0"/>
          <a:stretch/>
        </p:blipFill>
        <p:spPr>
          <a:xfrm>
            <a:off x="3022916" y="1327267"/>
            <a:ext cx="5725035" cy="2065066"/>
          </a:xfrm>
          <a:prstGeom prst="rect">
            <a:avLst/>
          </a:prstGeom>
          <a:noFill/>
          <a:ln>
            <a:noFill/>
          </a:ln>
        </p:spPr>
      </p:pic>
      <p:grpSp>
        <p:nvGrpSpPr>
          <p:cNvPr id="1082" name="Google Shape;1082;p8"/>
          <p:cNvGrpSpPr/>
          <p:nvPr/>
        </p:nvGrpSpPr>
        <p:grpSpPr>
          <a:xfrm>
            <a:off x="7495566" y="4921264"/>
            <a:ext cx="2356766" cy="1186095"/>
            <a:chOff x="-2394059" y="3128925"/>
            <a:chExt cx="3248167" cy="1269242"/>
          </a:xfrm>
        </p:grpSpPr>
        <p:sp>
          <p:nvSpPr>
            <p:cNvPr id="1083" name="Google Shape;1083;p8"/>
            <p:cNvSpPr/>
            <p:nvPr/>
          </p:nvSpPr>
          <p:spPr>
            <a:xfrm>
              <a:off x="-2394059" y="3128925"/>
              <a:ext cx="3248167" cy="1269242"/>
            </a:xfrm>
            <a:prstGeom prst="roundRect">
              <a:avLst>
                <a:gd fmla="val 16667" name="adj"/>
              </a:avLst>
            </a:prstGeom>
            <a:solidFill>
              <a:srgbClr val="C5246E"/>
            </a:solidFill>
            <a:ln>
              <a:noFill/>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cap="none" strike="noStrike">
                <a:solidFill>
                  <a:srgbClr val="4D4D4F"/>
                </a:solidFill>
                <a:latin typeface="Arial"/>
                <a:ea typeface="Arial"/>
                <a:cs typeface="Arial"/>
                <a:sym typeface="Arial"/>
              </a:endParaRPr>
            </a:p>
          </p:txBody>
        </p:sp>
        <p:sp>
          <p:nvSpPr>
            <p:cNvPr id="1084" name="Google Shape;1084;p8"/>
            <p:cNvSpPr txBox="1"/>
            <p:nvPr/>
          </p:nvSpPr>
          <p:spPr>
            <a:xfrm>
              <a:off x="-2314695" y="3165671"/>
              <a:ext cx="3070746" cy="1053927"/>
            </a:xfrm>
            <a:prstGeom prst="rect">
              <a:avLst/>
            </a:prstGeom>
            <a:solidFill>
              <a:srgbClr val="C5246E"/>
            </a:solid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FFFFFF"/>
                </a:buClr>
                <a:buSzPts val="1600"/>
                <a:buFont typeface="Arial"/>
                <a:buNone/>
              </a:pPr>
              <a:r>
                <a:rPr b="1" i="0" lang="en-US" sz="1600" u="none" cap="none" strike="noStrike">
                  <a:solidFill>
                    <a:srgbClr val="FFFFFF"/>
                  </a:solidFill>
                  <a:latin typeface="Arial"/>
                  <a:ea typeface="Arial"/>
                  <a:cs typeface="Arial"/>
                  <a:sym typeface="Arial"/>
                </a:rPr>
                <a:t>For mixing samples: </a:t>
              </a:r>
              <a:endParaRPr/>
            </a:p>
            <a:p>
              <a:pPr indent="0" lvl="0" marL="0" marR="0" rtl="0" algn="ctr">
                <a:lnSpc>
                  <a:spcPct val="100000"/>
                </a:lnSpc>
                <a:spcBef>
                  <a:spcPts val="0"/>
                </a:spcBef>
                <a:spcAft>
                  <a:spcPts val="0"/>
                </a:spcAft>
                <a:buClr>
                  <a:srgbClr val="FFFFFF"/>
                </a:buClr>
                <a:buSzPts val="1400"/>
                <a:buFont typeface="Arial"/>
                <a:buNone/>
              </a:pPr>
              <a:r>
                <a:rPr b="0" i="1" lang="en-US" sz="1400" u="none" cap="none" strike="noStrike">
                  <a:solidFill>
                    <a:srgbClr val="FFFFFF"/>
                  </a:solidFill>
                  <a:latin typeface="Arial"/>
                  <a:ea typeface="Arial"/>
                  <a:cs typeface="Arial"/>
                  <a:sym typeface="Arial"/>
                </a:rPr>
                <a:t>Libraries must have a unique index or barcodes sequence </a:t>
              </a:r>
              <a:endParaRPr/>
            </a:p>
          </p:txBody>
        </p:sp>
      </p:grpSp>
      <p:grpSp>
        <p:nvGrpSpPr>
          <p:cNvPr id="1085" name="Google Shape;1085;p8"/>
          <p:cNvGrpSpPr/>
          <p:nvPr/>
        </p:nvGrpSpPr>
        <p:grpSpPr>
          <a:xfrm>
            <a:off x="1463272" y="3628867"/>
            <a:ext cx="8740648" cy="1104614"/>
            <a:chOff x="210312" y="3764766"/>
            <a:chExt cx="8740648" cy="1104614"/>
          </a:xfrm>
        </p:grpSpPr>
        <p:pic>
          <p:nvPicPr>
            <p:cNvPr id="1086" name="Google Shape;1086;p8"/>
            <p:cNvPicPr preferRelativeResize="0"/>
            <p:nvPr/>
          </p:nvPicPr>
          <p:blipFill rotWithShape="1">
            <a:blip r:embed="rId4">
              <a:alphaModFix/>
            </a:blip>
            <a:srcRect b="0" l="0" r="0" t="0"/>
            <a:stretch/>
          </p:blipFill>
          <p:spPr>
            <a:xfrm>
              <a:off x="210312" y="3764766"/>
              <a:ext cx="8740648" cy="1104614"/>
            </a:xfrm>
            <a:prstGeom prst="rect">
              <a:avLst/>
            </a:prstGeom>
            <a:noFill/>
            <a:ln>
              <a:noFill/>
            </a:ln>
          </p:spPr>
        </p:pic>
        <p:sp>
          <p:nvSpPr>
            <p:cNvPr id="1087" name="Google Shape;1087;p8"/>
            <p:cNvSpPr/>
            <p:nvPr/>
          </p:nvSpPr>
          <p:spPr>
            <a:xfrm>
              <a:off x="491027" y="4198709"/>
              <a:ext cx="1022228" cy="464731"/>
            </a:xfrm>
            <a:prstGeom prst="roundRect">
              <a:avLst>
                <a:gd fmla="val 16667" name="adj"/>
              </a:avLst>
            </a:prstGeom>
            <a:noFill/>
            <a:ln cap="flat" cmpd="sng" w="38100">
              <a:solidFill>
                <a:srgbClr val="885087"/>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cap="none" strike="noStrike">
                <a:solidFill>
                  <a:srgbClr val="4D4D4F"/>
                </a:solidFill>
                <a:latin typeface="Arial"/>
                <a:ea typeface="Arial"/>
                <a:cs typeface="Arial"/>
                <a:sym typeface="Arial"/>
              </a:endParaRPr>
            </a:p>
          </p:txBody>
        </p:sp>
        <p:sp>
          <p:nvSpPr>
            <p:cNvPr id="1088" name="Google Shape;1088;p8"/>
            <p:cNvSpPr/>
            <p:nvPr/>
          </p:nvSpPr>
          <p:spPr>
            <a:xfrm>
              <a:off x="2124484" y="4184863"/>
              <a:ext cx="980724" cy="478577"/>
            </a:xfrm>
            <a:prstGeom prst="roundRect">
              <a:avLst>
                <a:gd fmla="val 16667" name="adj"/>
              </a:avLst>
            </a:prstGeom>
            <a:noFill/>
            <a:ln cap="flat" cmpd="sng" w="38100">
              <a:solidFill>
                <a:srgbClr val="81AF45"/>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cap="none" strike="noStrike">
                <a:solidFill>
                  <a:srgbClr val="4D4D4F"/>
                </a:solidFill>
                <a:latin typeface="Arial"/>
                <a:ea typeface="Arial"/>
                <a:cs typeface="Arial"/>
                <a:sym typeface="Arial"/>
              </a:endParaRPr>
            </a:p>
          </p:txBody>
        </p:sp>
        <p:sp>
          <p:nvSpPr>
            <p:cNvPr id="1089" name="Google Shape;1089;p8"/>
            <p:cNvSpPr/>
            <p:nvPr/>
          </p:nvSpPr>
          <p:spPr>
            <a:xfrm>
              <a:off x="7678056" y="4198710"/>
              <a:ext cx="998584" cy="480032"/>
            </a:xfrm>
            <a:prstGeom prst="roundRect">
              <a:avLst>
                <a:gd fmla="val 16667" name="adj"/>
              </a:avLst>
            </a:prstGeom>
            <a:noFill/>
            <a:ln cap="flat" cmpd="sng" w="38100">
              <a:solidFill>
                <a:srgbClr val="885087"/>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cap="none" strike="noStrike">
                <a:solidFill>
                  <a:srgbClr val="4D4D4F"/>
                </a:solidFill>
                <a:latin typeface="Arial"/>
                <a:ea typeface="Arial"/>
                <a:cs typeface="Arial"/>
                <a:sym typeface="Arial"/>
              </a:endParaRPr>
            </a:p>
          </p:txBody>
        </p:sp>
        <p:sp>
          <p:nvSpPr>
            <p:cNvPr id="1090" name="Google Shape;1090;p8"/>
            <p:cNvSpPr/>
            <p:nvPr/>
          </p:nvSpPr>
          <p:spPr>
            <a:xfrm>
              <a:off x="6015787" y="4184863"/>
              <a:ext cx="1106372" cy="493878"/>
            </a:xfrm>
            <a:prstGeom prst="roundRect">
              <a:avLst>
                <a:gd fmla="val 16667" name="adj"/>
              </a:avLst>
            </a:prstGeom>
            <a:noFill/>
            <a:ln cap="flat" cmpd="sng" w="38100">
              <a:solidFill>
                <a:srgbClr val="81AF45"/>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cap="none" strike="noStrike">
                <a:solidFill>
                  <a:srgbClr val="4D4D4F"/>
                </a:solidFill>
                <a:latin typeface="Arial"/>
                <a:ea typeface="Arial"/>
                <a:cs typeface="Arial"/>
                <a:sym typeface="Arial"/>
              </a:endParaRPr>
            </a:p>
          </p:txBody>
        </p:sp>
        <p:sp>
          <p:nvSpPr>
            <p:cNvPr id="1091" name="Google Shape;1091;p8"/>
            <p:cNvSpPr/>
            <p:nvPr/>
          </p:nvSpPr>
          <p:spPr>
            <a:xfrm>
              <a:off x="7122160" y="4053839"/>
              <a:ext cx="555897" cy="624902"/>
            </a:xfrm>
            <a:prstGeom prst="roundRect">
              <a:avLst>
                <a:gd fmla="val 16667" name="adj"/>
              </a:avLst>
            </a:prstGeom>
            <a:noFill/>
            <a:ln cap="flat" cmpd="sng" w="38100">
              <a:solidFill>
                <a:srgbClr val="C5246E"/>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cap="none" strike="noStrike">
                <a:solidFill>
                  <a:srgbClr val="4D4D4F"/>
                </a:solidFill>
                <a:latin typeface="Arial"/>
                <a:ea typeface="Arial"/>
                <a:cs typeface="Arial"/>
                <a:sym typeface="Arial"/>
              </a:endParaRPr>
            </a:p>
          </p:txBody>
        </p:sp>
        <p:sp>
          <p:nvSpPr>
            <p:cNvPr id="1092" name="Google Shape;1092;p8"/>
            <p:cNvSpPr/>
            <p:nvPr/>
          </p:nvSpPr>
          <p:spPr>
            <a:xfrm>
              <a:off x="1513255" y="4053839"/>
              <a:ext cx="569725" cy="609601"/>
            </a:xfrm>
            <a:prstGeom prst="roundRect">
              <a:avLst>
                <a:gd fmla="val 16667" name="adj"/>
              </a:avLst>
            </a:prstGeom>
            <a:noFill/>
            <a:ln cap="flat" cmpd="sng" w="38100">
              <a:solidFill>
                <a:srgbClr val="C5246E"/>
              </a:solidFill>
              <a:prstDash val="solid"/>
              <a:round/>
              <a:headEnd len="sm" w="sm" type="none"/>
              <a:tailEnd len="sm" w="sm" type="none"/>
            </a:ln>
            <a:effectLst>
              <a:outerShdw blurRad="63500" sx="102000" rotWithShape="0" algn="ctr" sy="102000">
                <a:srgbClr val="000000">
                  <a:alpha val="4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cap="none" strike="noStrike">
                <a:solidFill>
                  <a:srgbClr val="4D4D4F"/>
                </a:solidFill>
                <a:latin typeface="Arial"/>
                <a:ea typeface="Arial"/>
                <a:cs typeface="Arial"/>
                <a:sym typeface="Arial"/>
              </a:endParaRPr>
            </a:p>
          </p:txBody>
        </p:sp>
      </p:grpSp>
    </p:spTree>
  </p:cSld>
  <p:clrMapOvr>
    <a:masterClrMapping/>
  </p:clrMapOvr>
  <p:transition spd="med">
    <p:wipe dir="r"/>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6" name="Shape 1096"/>
        <p:cNvGrpSpPr/>
        <p:nvPr/>
      </p:nvGrpSpPr>
      <p:grpSpPr>
        <a:xfrm>
          <a:off x="0" y="0"/>
          <a:ext cx="0" cy="0"/>
          <a:chOff x="0" y="0"/>
          <a:chExt cx="0" cy="0"/>
        </a:xfrm>
      </p:grpSpPr>
      <p:sp>
        <p:nvSpPr>
          <p:cNvPr id="1097" name="Google Shape;1097;p9"/>
          <p:cNvSpPr/>
          <p:nvPr/>
        </p:nvSpPr>
        <p:spPr>
          <a:xfrm>
            <a:off x="1980762" y="675405"/>
            <a:ext cx="8025319" cy="1476063"/>
          </a:xfrm>
          <a:prstGeom prst="rect">
            <a:avLst/>
          </a:prstGeom>
          <a:solidFill>
            <a:schemeClr val="lt1">
              <a:alpha val="74901"/>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098" name="Google Shape;1098;p9"/>
          <p:cNvSpPr/>
          <p:nvPr/>
        </p:nvSpPr>
        <p:spPr>
          <a:xfrm>
            <a:off x="1980762" y="3319083"/>
            <a:ext cx="8025319" cy="2774900"/>
          </a:xfrm>
          <a:prstGeom prst="rect">
            <a:avLst/>
          </a:prstGeom>
          <a:solidFill>
            <a:schemeClr val="lt1">
              <a:alpha val="74901"/>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099" name="Google Shape;1099;p9"/>
          <p:cNvSpPr/>
          <p:nvPr/>
        </p:nvSpPr>
        <p:spPr>
          <a:xfrm>
            <a:off x="3074894" y="3603812"/>
            <a:ext cx="349625" cy="134470"/>
          </a:xfrm>
          <a:prstGeom prst="rect">
            <a:avLst/>
          </a:prstGeom>
          <a:solidFill>
            <a:schemeClr val="lt1">
              <a:alpha val="74901"/>
            </a:scheme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1600"/>
              <a:buFont typeface="Arial"/>
              <a:buNone/>
            </a:pPr>
            <a:r>
              <a:t/>
            </a:r>
            <a:endParaRPr b="0" i="0" sz="1600" u="none" cap="none" strike="noStrike">
              <a:solidFill>
                <a:srgbClr val="000000"/>
              </a:solidFill>
              <a:latin typeface="Arial"/>
              <a:ea typeface="Arial"/>
              <a:cs typeface="Arial"/>
              <a:sym typeface="Arial"/>
            </a:endParaRPr>
          </a:p>
        </p:txBody>
      </p:sp>
      <p:sp>
        <p:nvSpPr>
          <p:cNvPr id="1100" name="Google Shape;1100;p9"/>
          <p:cNvSpPr txBox="1"/>
          <p:nvPr>
            <p:ph idx="12" type="sldNum"/>
          </p:nvPr>
        </p:nvSpPr>
        <p:spPr>
          <a:xfrm>
            <a:off x="9029700" y="6397714"/>
            <a:ext cx="2743200" cy="246221"/>
          </a:xfrm>
          <a:prstGeom prst="rect">
            <a:avLst/>
          </a:prstGeom>
          <a:noFill/>
          <a:ln>
            <a:noFill/>
          </a:ln>
        </p:spPr>
        <p:txBody>
          <a:bodyPr anchorCtr="0" anchor="ctr" bIns="45700" lIns="91425" spcFirstLastPara="1" rIns="91425" wrap="square" tIns="45700">
            <a:spAutoFit/>
          </a:bodyPr>
          <a:lstStyle/>
          <a:p>
            <a:pPr indent="0" lvl="0" marL="0" marR="0" rtl="0" algn="r">
              <a:lnSpc>
                <a:spcPct val="100000"/>
              </a:lnSpc>
              <a:spcBef>
                <a:spcPts val="0"/>
              </a:spcBef>
              <a:spcAft>
                <a:spcPts val="0"/>
              </a:spcAft>
              <a:buClr>
                <a:srgbClr val="888888"/>
              </a:buClr>
              <a:buSzPts val="1000"/>
              <a:buFont typeface="Arial"/>
              <a:buNone/>
            </a:pPr>
            <a:fld id="{00000000-1234-1234-1234-123412341234}" type="slidenum">
              <a:rPr b="0" i="0" lang="en-US" sz="1000" u="none" cap="none" strike="noStrike">
                <a:solidFill>
                  <a:srgbClr val="888888"/>
                </a:solidFill>
                <a:latin typeface="Arial"/>
                <a:ea typeface="Arial"/>
                <a:cs typeface="Arial"/>
                <a:sym typeface="Arial"/>
              </a:rPr>
              <a:t>‹#›</a:t>
            </a:fld>
            <a:endParaRPr b="0" i="0" sz="1000" u="none" cap="none" strike="noStrike">
              <a:solidFill>
                <a:srgbClr val="888888"/>
              </a:solidFill>
              <a:latin typeface="Arial"/>
              <a:ea typeface="Arial"/>
              <a:cs typeface="Arial"/>
              <a:sym typeface="Arial"/>
            </a:endParaRPr>
          </a:p>
        </p:txBody>
      </p:sp>
      <p:sp>
        <p:nvSpPr>
          <p:cNvPr id="1101" name="Google Shape;1101;p9"/>
          <p:cNvSpPr txBox="1"/>
          <p:nvPr>
            <p:ph idx="11" type="ftr"/>
          </p:nvPr>
        </p:nvSpPr>
        <p:spPr>
          <a:xfrm>
            <a:off x="4000500" y="6274603"/>
            <a:ext cx="4114800" cy="365125"/>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900"/>
              <a:buFont typeface="Arial"/>
              <a:buNone/>
            </a:pPr>
            <a:r>
              <a:rPr b="1" i="0" lang="en-US" sz="900" u="none" cap="none" strike="noStrike">
                <a:solidFill>
                  <a:srgbClr val="000000"/>
                </a:solidFill>
                <a:latin typeface="Arial"/>
                <a:ea typeface="Arial"/>
                <a:cs typeface="Arial"/>
                <a:sym typeface="Arial"/>
              </a:rPr>
              <a:t>For Research Use Only.  </a:t>
            </a:r>
            <a:r>
              <a:rPr b="1" i="0" lang="en-US" sz="900" u="none" cap="none" strike="noStrike">
                <a:solidFill>
                  <a:srgbClr val="7F7F7F"/>
                </a:solidFill>
                <a:latin typeface="Arial"/>
                <a:ea typeface="Arial"/>
                <a:cs typeface="Arial"/>
                <a:sym typeface="Arial"/>
              </a:rPr>
              <a:t>Not for use in diagnostic procedures.</a:t>
            </a:r>
            <a:endParaRPr/>
          </a:p>
        </p:txBody>
      </p:sp>
    </p:spTree>
  </p:cSld>
  <p:clrMapOvr>
    <a:masterClrMapping/>
  </p:clrMapOvr>
  <p:transition spd="med">
    <p:wipe dir="r"/>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9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Illumina Presentation Template - Pumpkin">
  <a:themeElements>
    <a:clrScheme name="Illumina Brand 2020">
      <a:dk1>
        <a:srgbClr val="000000"/>
      </a:dk1>
      <a:lt1>
        <a:srgbClr val="FFFFFF"/>
      </a:lt1>
      <a:dk2>
        <a:srgbClr val="44546A"/>
      </a:dk2>
      <a:lt2>
        <a:srgbClr val="E7E6E6"/>
      </a:lt2>
      <a:accent1>
        <a:srgbClr val="ED8B00"/>
      </a:accent1>
      <a:accent2>
        <a:srgbClr val="FFB81C"/>
      </a:accent2>
      <a:accent3>
        <a:srgbClr val="E91207"/>
      </a:accent3>
      <a:accent4>
        <a:srgbClr val="DE1B76"/>
      </a:accent4>
      <a:accent5>
        <a:srgbClr val="6756A5"/>
      </a:accent5>
      <a:accent6>
        <a:srgbClr val="0077C8"/>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3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6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Illumina Presentation Template - Pumpkin">
  <a:themeElements>
    <a:clrScheme name="Illumina Brand 2020">
      <a:dk1>
        <a:srgbClr val="000000"/>
      </a:dk1>
      <a:lt1>
        <a:srgbClr val="FFFFFF"/>
      </a:lt1>
      <a:dk2>
        <a:srgbClr val="44546A"/>
      </a:dk2>
      <a:lt2>
        <a:srgbClr val="E7E6E6"/>
      </a:lt2>
      <a:accent1>
        <a:srgbClr val="ED8B00"/>
      </a:accent1>
      <a:accent2>
        <a:srgbClr val="FFB81C"/>
      </a:accent2>
      <a:accent3>
        <a:srgbClr val="E91207"/>
      </a:accent3>
      <a:accent4>
        <a:srgbClr val="DE1B76"/>
      </a:accent4>
      <a:accent5>
        <a:srgbClr val="6756A5"/>
      </a:accent5>
      <a:accent6>
        <a:srgbClr val="0077C8"/>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2018-06-26T03:06:02Z</dcterms:created>
  <dc:creator>Administrator</dc:creator>
</cp:coreProperties>
</file>